
<file path=[Content_Types].xml><?xml version="1.0" encoding="utf-8"?>
<Types xmlns="http://schemas.openxmlformats.org/package/2006/content-types">
  <Default Extension="jpeg" ContentType="image/jpeg"/>
  <Default Extension="JPG" ContentType="image/.jpg"/>
  <Default Extension="png" ContentType="image/png"/>
  <Default Extension="wmf" ContentType="image/x-wmf"/>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5"/>
  </p:notesMasterIdLst>
  <p:handoutMasterIdLst>
    <p:handoutMasterId r:id="rId36"/>
  </p:handoutMasterIdLst>
  <p:sldIdLst>
    <p:sldId id="311" r:id="rId3"/>
    <p:sldId id="321" r:id="rId4"/>
    <p:sldId id="433" r:id="rId5"/>
    <p:sldId id="450" r:id="rId6"/>
    <p:sldId id="451" r:id="rId7"/>
    <p:sldId id="525" r:id="rId8"/>
    <p:sldId id="511" r:id="rId9"/>
    <p:sldId id="452" r:id="rId10"/>
    <p:sldId id="526" r:id="rId11"/>
    <p:sldId id="512" r:id="rId12"/>
    <p:sldId id="528" r:id="rId13"/>
    <p:sldId id="513" r:id="rId14"/>
    <p:sldId id="501" r:id="rId15"/>
    <p:sldId id="529" r:id="rId16"/>
    <p:sldId id="514" r:id="rId17"/>
    <p:sldId id="530" r:id="rId18"/>
    <p:sldId id="502" r:id="rId19"/>
    <p:sldId id="515" r:id="rId20"/>
    <p:sldId id="503" r:id="rId21"/>
    <p:sldId id="504" r:id="rId22"/>
    <p:sldId id="524" r:id="rId23"/>
    <p:sldId id="516" r:id="rId24"/>
    <p:sldId id="517" r:id="rId25"/>
    <p:sldId id="518" r:id="rId26"/>
    <p:sldId id="519" r:id="rId27"/>
    <p:sldId id="521" r:id="rId28"/>
    <p:sldId id="507" r:id="rId29"/>
    <p:sldId id="508" r:id="rId30"/>
    <p:sldId id="523" r:id="rId31"/>
    <p:sldId id="509" r:id="rId32"/>
    <p:sldId id="510" r:id="rId33"/>
    <p:sldId id="337" r:id="rId34"/>
  </p:sldIdLst>
  <p:sldSz cx="12198350" cy="6858000"/>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9E1A"/>
    <a:srgbClr val="FFC409"/>
    <a:srgbClr val="235E73"/>
    <a:srgbClr val="8FB31D"/>
    <a:srgbClr val="4917C7"/>
    <a:srgbClr val="E51BDB"/>
    <a:srgbClr val="EA44E2"/>
    <a:srgbClr val="B94803"/>
    <a:srgbClr val="DF5703"/>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76" autoAdjust="0"/>
    <p:restoredTop sz="97273" autoAdjust="0"/>
  </p:normalViewPr>
  <p:slideViewPr>
    <p:cSldViewPr>
      <p:cViewPr>
        <p:scale>
          <a:sx n="82" d="100"/>
          <a:sy n="82" d="100"/>
        </p:scale>
        <p:origin x="-782" y="-139"/>
      </p:cViewPr>
      <p:guideLst>
        <p:guide orient="horz" pos="2006"/>
        <p:guide pos="3868"/>
      </p:guideLst>
    </p:cSldViewPr>
  </p:slideViewPr>
  <p:notesTextViewPr>
    <p:cViewPr>
      <p:scale>
        <a:sx n="100" d="100"/>
        <a:sy n="100" d="100"/>
      </p:scale>
      <p:origin x="0" y="0"/>
    </p:cViewPr>
  </p:notesTextViewPr>
  <p:sorterViewPr>
    <p:cViewPr>
      <p:scale>
        <a:sx n="100" d="100"/>
        <a:sy n="100" d="100"/>
      </p:scale>
      <p:origin x="0" y="5910"/>
    </p:cViewPr>
  </p:sorterViewPr>
  <p:notesViewPr>
    <p:cSldViewPr>
      <p:cViewPr varScale="1">
        <p:scale>
          <a:sx n="58" d="100"/>
          <a:sy n="58" d="100"/>
        </p:scale>
        <p:origin x="-2580" y="-78"/>
      </p:cViewPr>
      <p:guideLst>
        <p:guide orient="horz" pos="2676"/>
        <p:guide pos="2174"/>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0" Type="http://schemas.openxmlformats.org/officeDocument/2006/relationships/tags" Target="tags/tag319.xml"/><Relationship Id="rId4" Type="http://schemas.openxmlformats.org/officeDocument/2006/relationships/slide" Target="slides/slide2.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handoutMaster" Target="handoutMasters/handoutMaster1.xml"/><Relationship Id="rId35" Type="http://schemas.openxmlformats.org/officeDocument/2006/relationships/notesMaster" Target="notesMasters/notesMaster1.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EF3725-0D92-49D9-88BD-0A725DCC5ECA}"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2BA8C6-1B8B-494C-881B-33C94A7D2075}"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534892-2594-4348-9B59-391C3F1BE7C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79413" y="685800"/>
            <a:ext cx="609917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D031C7-A97A-4B3D-B11F-B8701A7D071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5" name="直接连接符 54"/>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7" name="弧形 56"/>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64" name="矩形 24"/>
          <p:cNvSpPr>
            <a:spLocks noChangeArrowheads="1"/>
          </p:cNvSpPr>
          <p:nvPr userDrawn="1"/>
        </p:nvSpPr>
        <p:spPr bwMode="auto">
          <a:xfrm>
            <a:off x="626567" y="170112"/>
            <a:ext cx="1607171"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rPr>
              <a:t>CONTENTS PAGE</a:t>
            </a:r>
            <a:endParaRPr lang="zh-CN" altLang="en-US" b="0" dirty="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endParaRPr>
          </a:p>
        </p:txBody>
      </p:sp>
      <p:sp>
        <p:nvSpPr>
          <p:cNvPr id="65" name="椭圆 64"/>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7" name="椭圆 66"/>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弧形 69"/>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1" name="直接连接符 70"/>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3" name="弧形 72"/>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5" name="直接连接符 74"/>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7" name="TextBox 76"/>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目</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8" name="TextBox 77"/>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录</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9" name="TextBox 78"/>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弧形 50"/>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52" name="矩形 24"/>
          <p:cNvSpPr>
            <a:spLocks noChangeArrowheads="1"/>
          </p:cNvSpPr>
          <p:nvPr userDrawn="1"/>
        </p:nvSpPr>
        <p:spPr bwMode="auto">
          <a:xfrm>
            <a:off x="626567" y="170112"/>
            <a:ext cx="1794722"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rPr>
              <a:t>TRANSITION  PAGE</a:t>
            </a:r>
            <a:endPar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endParaRPr>
          </a:p>
        </p:txBody>
      </p:sp>
      <p:sp>
        <p:nvSpPr>
          <p:cNvPr id="53" name="椭圆 52"/>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9" name="直接连接符 58"/>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弧形 60"/>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3" name="直接连接符 62"/>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过</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TextBox 65"/>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渡</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7" name="TextBox 66"/>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弧形 50"/>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52" name="矩形 24"/>
          <p:cNvSpPr>
            <a:spLocks noChangeArrowheads="1"/>
          </p:cNvSpPr>
          <p:nvPr userDrawn="1"/>
        </p:nvSpPr>
        <p:spPr bwMode="auto">
          <a:xfrm>
            <a:off x="626567" y="170112"/>
            <a:ext cx="1833194"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rPr>
              <a:t>CONCLUSION</a:t>
            </a:r>
            <a:r>
              <a:rPr lang="en-US" altLang="zh-CN" b="0" baseline="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rPr>
              <a:t> </a:t>
            </a:r>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rPr>
              <a:t>PAGE</a:t>
            </a:r>
            <a:endPar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endParaRPr>
          </a:p>
        </p:txBody>
      </p:sp>
      <p:sp>
        <p:nvSpPr>
          <p:cNvPr id="53" name="椭圆 52"/>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9" name="直接连接符 58"/>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弧形 60"/>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3" name="直接连接符 62"/>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小</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TextBox 65"/>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节</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7" name="TextBox 66"/>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5" name="内容占位符 4"/>
          <p:cNvSpPr>
            <a:spLocks noGrp="1"/>
          </p:cNvSpPr>
          <p:nvPr>
            <p:ph sz="quarter" idx="10"/>
          </p:nvPr>
        </p:nvSpPr>
        <p:spPr>
          <a:xfrm>
            <a:off x="482600" y="1052513"/>
            <a:ext cx="11017250" cy="5472112"/>
          </a:xfrm>
          <a:prstGeom prst="rect">
            <a:avLst/>
          </a:prstGeom>
        </p:spPr>
        <p:txBody>
          <a:bodyPr/>
          <a:lstStyle>
            <a:lvl1pPr>
              <a:defRPr>
                <a:latin typeface="微软雅黑" panose="020B0503020204020204" pitchFamily="34" charset="-122"/>
                <a:ea typeface="微软雅黑" panose="020B0503020204020204" pitchFamily="34" charset="-122"/>
              </a:defRPr>
            </a:lvl1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0"/>
            <a:ext cx="10978515" cy="1143000"/>
          </a:xfrm>
          <a:prstGeom prst="rect">
            <a:avLst/>
          </a:prstGeom>
        </p:spPr>
        <p:txBody>
          <a:bodyPr lIns="117263" tIns="58631" rIns="117263" bIns="58631"/>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xfrm>
            <a:off x="609917" y="6356986"/>
            <a:ext cx="2846282" cy="363854"/>
          </a:xfrm>
          <a:prstGeom prst="rect">
            <a:avLst/>
          </a:prstGeom>
        </p:spPr>
        <p:txBody>
          <a:bodyPr lIns="117263" tIns="58631" rIns="117263" bIns="58631"/>
          <a:lstStyle>
            <a:lvl1pPr>
              <a:defRPr/>
            </a:lvl1pPr>
          </a:lstStyle>
          <a:p>
            <a:pPr>
              <a:defRPr/>
            </a:pPr>
            <a:fld id="{BF3C07CB-67ED-4F2B-A702-BDDD63996467}" type="datetime1">
              <a:rPr lang="zh-CN" altLang="en-US"/>
            </a:fld>
            <a:endParaRPr lang="zh-CN" altLang="en-US" sz="2300">
              <a:solidFill>
                <a:schemeClr val="tx1"/>
              </a:solidFill>
            </a:endParaRPr>
          </a:p>
        </p:txBody>
      </p:sp>
      <p:sp>
        <p:nvSpPr>
          <p:cNvPr id="4" name="页脚占位符 4"/>
          <p:cNvSpPr>
            <a:spLocks noGrp="1" noChangeArrowheads="1"/>
          </p:cNvSpPr>
          <p:nvPr>
            <p:ph type="ftr" sz="quarter" idx="11"/>
          </p:nvPr>
        </p:nvSpPr>
        <p:spPr>
          <a:xfrm>
            <a:off x="4167770" y="6356986"/>
            <a:ext cx="3862811" cy="363854"/>
          </a:xfrm>
          <a:prstGeom prst="rect">
            <a:avLst/>
          </a:prstGeom>
        </p:spPr>
        <p:txBody>
          <a:bodyPr lIns="117263" tIns="58631" rIns="117263" bIns="58631"/>
          <a:lstStyle>
            <a:lvl1pPr>
              <a:defRPr/>
            </a:lvl1pPr>
          </a:lstStyle>
          <a:p>
            <a:pPr>
              <a:defRPr/>
            </a:pPr>
            <a:endParaRPr lang="zh-CN" altLang="zh-CN"/>
          </a:p>
        </p:txBody>
      </p:sp>
      <p:sp>
        <p:nvSpPr>
          <p:cNvPr id="5" name="灯片编号占位符 5"/>
          <p:cNvSpPr>
            <a:spLocks noGrp="1" noChangeArrowheads="1"/>
          </p:cNvSpPr>
          <p:nvPr>
            <p:ph type="sldNum" sz="quarter" idx="12"/>
          </p:nvPr>
        </p:nvSpPr>
        <p:spPr>
          <a:xfrm>
            <a:off x="8742151" y="6356986"/>
            <a:ext cx="2846282" cy="363854"/>
          </a:xfrm>
          <a:prstGeom prst="rect">
            <a:avLst/>
          </a:prstGeom>
        </p:spPr>
        <p:txBody>
          <a:bodyPr lIns="117263" tIns="58631" rIns="117263" bIns="58631"/>
          <a:lstStyle>
            <a:lvl1pPr>
              <a:defRPr/>
            </a:lvl1pPr>
          </a:lstStyle>
          <a:p>
            <a:fld id="{E7C0FAC3-8B1B-4333-9AC6-D68AF67F3077}" type="slidenum">
              <a:rPr lang="zh-CN" altLang="en-US"/>
            </a:fld>
            <a:endParaRPr lang="zh-CN" altLang="en-US" sz="2300">
              <a:solidFill>
                <a:schemeClr val="tx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 name="矩形 41"/>
          <p:cNvSpPr/>
          <p:nvPr/>
        </p:nvSpPr>
        <p:spPr>
          <a:xfrm>
            <a:off x="0" y="0"/>
            <a:ext cx="12198350" cy="692696"/>
          </a:xfrm>
          <a:prstGeom prst="rect">
            <a:avLst/>
          </a:prstGeom>
          <a:solidFill>
            <a:srgbClr val="E6E6E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tx1"/>
              </a:solidFill>
            </a:endParaRPr>
          </a:p>
        </p:txBody>
      </p:sp>
      <p:sp>
        <p:nvSpPr>
          <p:cNvPr id="9" name="矩形 8"/>
          <p:cNvSpPr/>
          <p:nvPr/>
        </p:nvSpPr>
        <p:spPr>
          <a:xfrm>
            <a:off x="10347647" y="260648"/>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第 </a:t>
            </a:r>
            <a:fld id="{2EEF1883-7A0E-4F66-9932-E581691AD397}" type="slidenum">
              <a:rPr lang="zh-CN" altLang="en-US" sz="1600">
                <a:solidFill>
                  <a:schemeClr val="tx1">
                    <a:lumMod val="75000"/>
                    <a:lumOff val="25000"/>
                  </a:schemeClr>
                </a:solidFill>
              </a:rPr>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页</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燕尾形 9"/>
          <p:cNvSpPr/>
          <p:nvPr/>
        </p:nvSpPr>
        <p:spPr>
          <a:xfrm>
            <a:off x="11931823" y="260648"/>
            <a:ext cx="216024" cy="432048"/>
          </a:xfrm>
          <a:prstGeom prst="chevron">
            <a:avLst/>
          </a:prstGeom>
          <a:solidFill>
            <a:srgbClr val="A1C921"/>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1" name="燕尾形 10"/>
          <p:cNvSpPr/>
          <p:nvPr/>
        </p:nvSpPr>
        <p:spPr>
          <a:xfrm>
            <a:off x="11499775" y="260648"/>
            <a:ext cx="216024" cy="432048"/>
          </a:xfrm>
          <a:prstGeom prst="chevron">
            <a:avLst/>
          </a:prstGeom>
          <a:solidFill>
            <a:srgbClr val="FFC000"/>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2" name="燕尾形 11"/>
          <p:cNvSpPr/>
          <p:nvPr/>
        </p:nvSpPr>
        <p:spPr>
          <a:xfrm>
            <a:off x="11715799" y="260648"/>
            <a:ext cx="216024" cy="432048"/>
          </a:xfrm>
          <a:prstGeom prst="chevron">
            <a:avLst/>
          </a:prstGeom>
          <a:solidFill>
            <a:srgbClr val="3333FF"/>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4.jpeg"/><Relationship Id="rId3" Type="http://schemas.openxmlformats.org/officeDocument/2006/relationships/image" Target="../media/image3.jpeg"/><Relationship Id="rId2" Type="http://schemas.microsoft.com/office/2007/relationships/hdphoto" Target="../media/image2.wdp"/><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9" Type="http://schemas.openxmlformats.org/officeDocument/2006/relationships/tags" Target="../tags/tag37.xml"/><Relationship Id="rId8" Type="http://schemas.openxmlformats.org/officeDocument/2006/relationships/tags" Target="../tags/tag36.xml"/><Relationship Id="rId7" Type="http://schemas.openxmlformats.org/officeDocument/2006/relationships/tags" Target="../tags/tag35.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5" Type="http://schemas.openxmlformats.org/officeDocument/2006/relationships/slideLayout" Target="../slideLayouts/slideLayout4.xml"/><Relationship Id="rId24" Type="http://schemas.openxmlformats.org/officeDocument/2006/relationships/tags" Target="../tags/tag52.xml"/><Relationship Id="rId23" Type="http://schemas.openxmlformats.org/officeDocument/2006/relationships/tags" Target="../tags/tag51.xml"/><Relationship Id="rId22" Type="http://schemas.openxmlformats.org/officeDocument/2006/relationships/tags" Target="../tags/tag50.xml"/><Relationship Id="rId21" Type="http://schemas.openxmlformats.org/officeDocument/2006/relationships/tags" Target="../tags/tag49.xml"/><Relationship Id="rId20" Type="http://schemas.openxmlformats.org/officeDocument/2006/relationships/tags" Target="../tags/tag48.xml"/><Relationship Id="rId2" Type="http://schemas.openxmlformats.org/officeDocument/2006/relationships/tags" Target="../tags/tag30.xml"/><Relationship Id="rId19" Type="http://schemas.openxmlformats.org/officeDocument/2006/relationships/tags" Target="../tags/tag47.xml"/><Relationship Id="rId18" Type="http://schemas.openxmlformats.org/officeDocument/2006/relationships/tags" Target="../tags/tag46.xml"/><Relationship Id="rId17" Type="http://schemas.openxmlformats.org/officeDocument/2006/relationships/tags" Target="../tags/tag45.xml"/><Relationship Id="rId16" Type="http://schemas.openxmlformats.org/officeDocument/2006/relationships/tags" Target="../tags/tag44.xml"/><Relationship Id="rId15" Type="http://schemas.openxmlformats.org/officeDocument/2006/relationships/tags" Target="../tags/tag43.xml"/><Relationship Id="rId14" Type="http://schemas.openxmlformats.org/officeDocument/2006/relationships/tags" Target="../tags/tag42.xml"/><Relationship Id="rId13" Type="http://schemas.openxmlformats.org/officeDocument/2006/relationships/tags" Target="../tags/tag41.xml"/><Relationship Id="rId12" Type="http://schemas.openxmlformats.org/officeDocument/2006/relationships/tags" Target="../tags/tag40.xml"/><Relationship Id="rId11" Type="http://schemas.openxmlformats.org/officeDocument/2006/relationships/tags" Target="../tags/tag39.xml"/><Relationship Id="rId10" Type="http://schemas.openxmlformats.org/officeDocument/2006/relationships/tags" Target="../tags/tag38.xml"/><Relationship Id="rId1" Type="http://schemas.openxmlformats.org/officeDocument/2006/relationships/tags" Target="../tags/tag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9" Type="http://schemas.openxmlformats.org/officeDocument/2006/relationships/tags" Target="../tags/tag61.xml"/><Relationship Id="rId8" Type="http://schemas.openxmlformats.org/officeDocument/2006/relationships/tags" Target="../tags/tag60.xml"/><Relationship Id="rId7" Type="http://schemas.openxmlformats.org/officeDocument/2006/relationships/tags" Target="../tags/tag59.xml"/><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1" Type="http://schemas.openxmlformats.org/officeDocument/2006/relationships/slideLayout" Target="../slideLayouts/slideLayout4.xml"/><Relationship Id="rId20" Type="http://schemas.openxmlformats.org/officeDocument/2006/relationships/tags" Target="../tags/tag72.xml"/><Relationship Id="rId2" Type="http://schemas.openxmlformats.org/officeDocument/2006/relationships/tags" Target="../tags/tag54.xml"/><Relationship Id="rId19" Type="http://schemas.openxmlformats.org/officeDocument/2006/relationships/tags" Target="../tags/tag71.xml"/><Relationship Id="rId18" Type="http://schemas.openxmlformats.org/officeDocument/2006/relationships/tags" Target="../tags/tag70.xml"/><Relationship Id="rId17" Type="http://schemas.openxmlformats.org/officeDocument/2006/relationships/tags" Target="../tags/tag69.xml"/><Relationship Id="rId16" Type="http://schemas.openxmlformats.org/officeDocument/2006/relationships/tags" Target="../tags/tag68.xml"/><Relationship Id="rId15" Type="http://schemas.openxmlformats.org/officeDocument/2006/relationships/tags" Target="../tags/tag67.xml"/><Relationship Id="rId14" Type="http://schemas.openxmlformats.org/officeDocument/2006/relationships/tags" Target="../tags/tag66.xml"/><Relationship Id="rId13" Type="http://schemas.openxmlformats.org/officeDocument/2006/relationships/tags" Target="../tags/tag65.xml"/><Relationship Id="rId12" Type="http://schemas.openxmlformats.org/officeDocument/2006/relationships/tags" Target="../tags/tag64.xml"/><Relationship Id="rId11" Type="http://schemas.openxmlformats.org/officeDocument/2006/relationships/tags" Target="../tags/tag63.xml"/><Relationship Id="rId10" Type="http://schemas.openxmlformats.org/officeDocument/2006/relationships/tags" Target="../tags/tag62.xml"/><Relationship Id="rId1" Type="http://schemas.openxmlformats.org/officeDocument/2006/relationships/tags" Target="../tags/tag5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1.jpeg"/></Relationships>
</file>

<file path=ppt/slides/_rels/slide16.xml.rels><?xml version="1.0" encoding="UTF-8" standalone="yes"?>
<Relationships xmlns="http://schemas.openxmlformats.org/package/2006/relationships"><Relationship Id="rId9" Type="http://schemas.openxmlformats.org/officeDocument/2006/relationships/tags" Target="../tags/tag81.xml"/><Relationship Id="rId8" Type="http://schemas.openxmlformats.org/officeDocument/2006/relationships/tags" Target="../tags/tag80.xml"/><Relationship Id="rId7" Type="http://schemas.openxmlformats.org/officeDocument/2006/relationships/tags" Target="../tags/tag79.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 Id="rId3" Type="http://schemas.openxmlformats.org/officeDocument/2006/relationships/tags" Target="../tags/tag75.xml"/><Relationship Id="rId21" Type="http://schemas.openxmlformats.org/officeDocument/2006/relationships/slideLayout" Target="../slideLayouts/slideLayout4.xml"/><Relationship Id="rId20" Type="http://schemas.openxmlformats.org/officeDocument/2006/relationships/tags" Target="../tags/tag92.xml"/><Relationship Id="rId2" Type="http://schemas.openxmlformats.org/officeDocument/2006/relationships/tags" Target="../tags/tag74.xml"/><Relationship Id="rId19" Type="http://schemas.openxmlformats.org/officeDocument/2006/relationships/tags" Target="../tags/tag9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tags" Target="../tags/tag84.xml"/><Relationship Id="rId11" Type="http://schemas.openxmlformats.org/officeDocument/2006/relationships/tags" Target="../tags/tag83.xml"/><Relationship Id="rId10" Type="http://schemas.openxmlformats.org/officeDocument/2006/relationships/tags" Target="../tags/tag82.xml"/><Relationship Id="rId1" Type="http://schemas.openxmlformats.org/officeDocument/2006/relationships/tags" Target="../tags/tag73.xml"/></Relationships>
</file>

<file path=ppt/slides/_rels/slide17.xml.rels><?xml version="1.0" encoding="UTF-8" standalone="yes"?>
<Relationships xmlns="http://schemas.openxmlformats.org/package/2006/relationships"><Relationship Id="rId9" Type="http://schemas.openxmlformats.org/officeDocument/2006/relationships/tags" Target="../tags/tag100.xml"/><Relationship Id="rId8" Type="http://schemas.openxmlformats.org/officeDocument/2006/relationships/tags" Target="../tags/tag99.xml"/><Relationship Id="rId7" Type="http://schemas.openxmlformats.org/officeDocument/2006/relationships/tags" Target="../tags/tag98.xml"/><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image" Target="../media/image12.png"/><Relationship Id="rId3" Type="http://schemas.openxmlformats.org/officeDocument/2006/relationships/tags" Target="../tags/tag95.xml"/><Relationship Id="rId2" Type="http://schemas.openxmlformats.org/officeDocument/2006/relationships/tags" Target="../tags/tag94.xml"/><Relationship Id="rId17" Type="http://schemas.openxmlformats.org/officeDocument/2006/relationships/slideLayout" Target="../slideLayouts/slideLayout4.xml"/><Relationship Id="rId16" Type="http://schemas.openxmlformats.org/officeDocument/2006/relationships/tags" Target="../tags/tag107.xml"/><Relationship Id="rId15" Type="http://schemas.openxmlformats.org/officeDocument/2006/relationships/tags" Target="../tags/tag106.xml"/><Relationship Id="rId14" Type="http://schemas.openxmlformats.org/officeDocument/2006/relationships/tags" Target="../tags/tag105.xml"/><Relationship Id="rId13" Type="http://schemas.openxmlformats.org/officeDocument/2006/relationships/tags" Target="../tags/tag104.xml"/><Relationship Id="rId12" Type="http://schemas.openxmlformats.org/officeDocument/2006/relationships/tags" Target="../tags/tag103.xml"/><Relationship Id="rId11" Type="http://schemas.openxmlformats.org/officeDocument/2006/relationships/tags" Target="../tags/tag102.xml"/><Relationship Id="rId10" Type="http://schemas.openxmlformats.org/officeDocument/2006/relationships/tags" Target="../tags/tag101.xml"/><Relationship Id="rId1" Type="http://schemas.openxmlformats.org/officeDocument/2006/relationships/tags" Target="../tags/tag93.xml"/></Relationships>
</file>

<file path=ppt/slides/_rels/slide18.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6" Type="http://schemas.openxmlformats.org/officeDocument/2006/relationships/slideLayout" Target="../slideLayouts/slideLayout4.xml"/><Relationship Id="rId55" Type="http://schemas.openxmlformats.org/officeDocument/2006/relationships/image" Target="../media/image13.wmf"/><Relationship Id="rId54" Type="http://schemas.openxmlformats.org/officeDocument/2006/relationships/tags" Target="../tags/tag161.xml"/><Relationship Id="rId53" Type="http://schemas.openxmlformats.org/officeDocument/2006/relationships/tags" Target="../tags/tag160.xml"/><Relationship Id="rId52" Type="http://schemas.openxmlformats.org/officeDocument/2006/relationships/tags" Target="../tags/tag159.xml"/><Relationship Id="rId51" Type="http://schemas.openxmlformats.org/officeDocument/2006/relationships/tags" Target="../tags/tag158.xml"/><Relationship Id="rId50" Type="http://schemas.openxmlformats.org/officeDocument/2006/relationships/tags" Target="../tags/tag157.xml"/><Relationship Id="rId5" Type="http://schemas.openxmlformats.org/officeDocument/2006/relationships/tags" Target="../tags/tag112.xml"/><Relationship Id="rId49" Type="http://schemas.openxmlformats.org/officeDocument/2006/relationships/tags" Target="../tags/tag156.xml"/><Relationship Id="rId48" Type="http://schemas.openxmlformats.org/officeDocument/2006/relationships/tags" Target="../tags/tag155.xml"/><Relationship Id="rId47" Type="http://schemas.openxmlformats.org/officeDocument/2006/relationships/tags" Target="../tags/tag154.xml"/><Relationship Id="rId46" Type="http://schemas.openxmlformats.org/officeDocument/2006/relationships/tags" Target="../tags/tag153.xml"/><Relationship Id="rId45" Type="http://schemas.openxmlformats.org/officeDocument/2006/relationships/tags" Target="../tags/tag152.xml"/><Relationship Id="rId44" Type="http://schemas.openxmlformats.org/officeDocument/2006/relationships/tags" Target="../tags/tag151.xml"/><Relationship Id="rId43" Type="http://schemas.openxmlformats.org/officeDocument/2006/relationships/tags" Target="../tags/tag150.xml"/><Relationship Id="rId42" Type="http://schemas.openxmlformats.org/officeDocument/2006/relationships/tags" Target="../tags/tag149.xml"/><Relationship Id="rId41" Type="http://schemas.openxmlformats.org/officeDocument/2006/relationships/tags" Target="../tags/tag148.xml"/><Relationship Id="rId40" Type="http://schemas.openxmlformats.org/officeDocument/2006/relationships/tags" Target="../tags/tag147.xml"/><Relationship Id="rId4" Type="http://schemas.openxmlformats.org/officeDocument/2006/relationships/tags" Target="../tags/tag111.xml"/><Relationship Id="rId39" Type="http://schemas.openxmlformats.org/officeDocument/2006/relationships/tags" Target="../tags/tag146.xml"/><Relationship Id="rId38" Type="http://schemas.openxmlformats.org/officeDocument/2006/relationships/tags" Target="../tags/tag145.xml"/><Relationship Id="rId37" Type="http://schemas.openxmlformats.org/officeDocument/2006/relationships/tags" Target="../tags/tag144.xml"/><Relationship Id="rId36" Type="http://schemas.openxmlformats.org/officeDocument/2006/relationships/tags" Target="../tags/tag143.xml"/><Relationship Id="rId35" Type="http://schemas.openxmlformats.org/officeDocument/2006/relationships/tags" Target="../tags/tag142.xml"/><Relationship Id="rId34" Type="http://schemas.openxmlformats.org/officeDocument/2006/relationships/tags" Target="../tags/tag141.xml"/><Relationship Id="rId33" Type="http://schemas.openxmlformats.org/officeDocument/2006/relationships/tags" Target="../tags/tag140.xml"/><Relationship Id="rId32" Type="http://schemas.openxmlformats.org/officeDocument/2006/relationships/tags" Target="../tags/tag139.xml"/><Relationship Id="rId31" Type="http://schemas.openxmlformats.org/officeDocument/2006/relationships/tags" Target="../tags/tag138.xml"/><Relationship Id="rId30" Type="http://schemas.openxmlformats.org/officeDocument/2006/relationships/tags" Target="../tags/tag137.xml"/><Relationship Id="rId3" Type="http://schemas.openxmlformats.org/officeDocument/2006/relationships/tags" Target="../tags/tag110.xml"/><Relationship Id="rId29" Type="http://schemas.openxmlformats.org/officeDocument/2006/relationships/tags" Target="../tags/tag136.xml"/><Relationship Id="rId28" Type="http://schemas.openxmlformats.org/officeDocument/2006/relationships/tags" Target="../tags/tag135.xml"/><Relationship Id="rId27" Type="http://schemas.openxmlformats.org/officeDocument/2006/relationships/tags" Target="../tags/tag134.xml"/><Relationship Id="rId26" Type="http://schemas.openxmlformats.org/officeDocument/2006/relationships/tags" Target="../tags/tag133.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09.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tags" Target="../tags/tag108.xml"/></Relationships>
</file>

<file path=ppt/slides/_rels/slide19.xml.rels><?xml version="1.0" encoding="UTF-8" standalone="yes"?>
<Relationships xmlns="http://schemas.openxmlformats.org/package/2006/relationships"><Relationship Id="rId9" Type="http://schemas.openxmlformats.org/officeDocument/2006/relationships/tags" Target="../tags/tag170.xml"/><Relationship Id="rId8" Type="http://schemas.openxmlformats.org/officeDocument/2006/relationships/tags" Target="../tags/tag169.xml"/><Relationship Id="rId7" Type="http://schemas.openxmlformats.org/officeDocument/2006/relationships/tags" Target="../tags/tag168.xml"/><Relationship Id="rId6" Type="http://schemas.openxmlformats.org/officeDocument/2006/relationships/tags" Target="../tags/tag167.xml"/><Relationship Id="rId5" Type="http://schemas.openxmlformats.org/officeDocument/2006/relationships/tags" Target="../tags/tag166.xml"/><Relationship Id="rId4" Type="http://schemas.openxmlformats.org/officeDocument/2006/relationships/tags" Target="../tags/tag165.xml"/><Relationship Id="rId3" Type="http://schemas.openxmlformats.org/officeDocument/2006/relationships/tags" Target="../tags/tag164.xml"/><Relationship Id="rId2" Type="http://schemas.openxmlformats.org/officeDocument/2006/relationships/tags" Target="../tags/tag163.xml"/><Relationship Id="rId16" Type="http://schemas.openxmlformats.org/officeDocument/2006/relationships/slideLayout" Target="../slideLayouts/slideLayout4.xml"/><Relationship Id="rId15" Type="http://schemas.openxmlformats.org/officeDocument/2006/relationships/tags" Target="../tags/tag176.xml"/><Relationship Id="rId14" Type="http://schemas.openxmlformats.org/officeDocument/2006/relationships/tags" Target="../tags/tag175.xml"/><Relationship Id="rId13" Type="http://schemas.openxmlformats.org/officeDocument/2006/relationships/tags" Target="../tags/tag174.xml"/><Relationship Id="rId12" Type="http://schemas.openxmlformats.org/officeDocument/2006/relationships/tags" Target="../tags/tag173.xml"/><Relationship Id="rId11" Type="http://schemas.openxmlformats.org/officeDocument/2006/relationships/tags" Target="../tags/tag172.xml"/><Relationship Id="rId10" Type="http://schemas.openxmlformats.org/officeDocument/2006/relationships/tags" Target="../tags/tag171.xml"/><Relationship Id="rId1" Type="http://schemas.openxmlformats.org/officeDocument/2006/relationships/tags" Target="../tags/tag16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jpeg"/></Relationships>
</file>

<file path=ppt/slides/_rels/slide20.xml.rels><?xml version="1.0" encoding="UTF-8" standalone="yes"?>
<Relationships xmlns="http://schemas.openxmlformats.org/package/2006/relationships"><Relationship Id="rId7" Type="http://schemas.openxmlformats.org/officeDocument/2006/relationships/slideLayout" Target="../slideLayouts/slideLayout4.xml"/><Relationship Id="rId6" Type="http://schemas.openxmlformats.org/officeDocument/2006/relationships/tags" Target="../tags/tag182.xml"/><Relationship Id="rId5" Type="http://schemas.openxmlformats.org/officeDocument/2006/relationships/tags" Target="../tags/tag181.xml"/><Relationship Id="rId4" Type="http://schemas.openxmlformats.org/officeDocument/2006/relationships/tags" Target="../tags/tag180.xml"/><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tags" Target="../tags/tag177.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4.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5.jpeg"/></Relationships>
</file>

<file path=ppt/slides/_rels/slide23.xml.rels><?xml version="1.0" encoding="UTF-8" standalone="yes"?>
<Relationships xmlns="http://schemas.openxmlformats.org/package/2006/relationships"><Relationship Id="rId9" Type="http://schemas.openxmlformats.org/officeDocument/2006/relationships/tags" Target="../tags/tag191.xml"/><Relationship Id="rId8" Type="http://schemas.openxmlformats.org/officeDocument/2006/relationships/tags" Target="../tags/tag190.xml"/><Relationship Id="rId7" Type="http://schemas.openxmlformats.org/officeDocument/2006/relationships/tags" Target="../tags/tag189.xml"/><Relationship Id="rId68" Type="http://schemas.openxmlformats.org/officeDocument/2006/relationships/slideLayout" Target="../slideLayouts/slideLayout4.xml"/><Relationship Id="rId67" Type="http://schemas.openxmlformats.org/officeDocument/2006/relationships/tags" Target="../tags/tag249.xml"/><Relationship Id="rId66" Type="http://schemas.openxmlformats.org/officeDocument/2006/relationships/tags" Target="../tags/tag248.xml"/><Relationship Id="rId65" Type="http://schemas.openxmlformats.org/officeDocument/2006/relationships/tags" Target="../tags/tag247.xml"/><Relationship Id="rId64" Type="http://schemas.openxmlformats.org/officeDocument/2006/relationships/tags" Target="../tags/tag246.xml"/><Relationship Id="rId63" Type="http://schemas.openxmlformats.org/officeDocument/2006/relationships/tags" Target="../tags/tag245.xml"/><Relationship Id="rId62" Type="http://schemas.openxmlformats.org/officeDocument/2006/relationships/tags" Target="../tags/tag244.xml"/><Relationship Id="rId61" Type="http://schemas.openxmlformats.org/officeDocument/2006/relationships/tags" Target="../tags/tag243.xml"/><Relationship Id="rId60" Type="http://schemas.openxmlformats.org/officeDocument/2006/relationships/tags" Target="../tags/tag242.xml"/><Relationship Id="rId6" Type="http://schemas.openxmlformats.org/officeDocument/2006/relationships/tags" Target="../tags/tag188.xml"/><Relationship Id="rId59" Type="http://schemas.openxmlformats.org/officeDocument/2006/relationships/tags" Target="../tags/tag241.xml"/><Relationship Id="rId58" Type="http://schemas.openxmlformats.org/officeDocument/2006/relationships/tags" Target="../tags/tag240.xml"/><Relationship Id="rId57" Type="http://schemas.openxmlformats.org/officeDocument/2006/relationships/tags" Target="../tags/tag239.xml"/><Relationship Id="rId56" Type="http://schemas.openxmlformats.org/officeDocument/2006/relationships/tags" Target="../tags/tag238.xml"/><Relationship Id="rId55" Type="http://schemas.openxmlformats.org/officeDocument/2006/relationships/tags" Target="../tags/tag237.xml"/><Relationship Id="rId54" Type="http://schemas.openxmlformats.org/officeDocument/2006/relationships/tags" Target="../tags/tag236.xml"/><Relationship Id="rId53" Type="http://schemas.openxmlformats.org/officeDocument/2006/relationships/tags" Target="../tags/tag235.xml"/><Relationship Id="rId52" Type="http://schemas.openxmlformats.org/officeDocument/2006/relationships/tags" Target="../tags/tag234.xml"/><Relationship Id="rId51" Type="http://schemas.openxmlformats.org/officeDocument/2006/relationships/tags" Target="../tags/tag233.xml"/><Relationship Id="rId50" Type="http://schemas.openxmlformats.org/officeDocument/2006/relationships/tags" Target="../tags/tag232.xml"/><Relationship Id="rId5" Type="http://schemas.openxmlformats.org/officeDocument/2006/relationships/tags" Target="../tags/tag187.xml"/><Relationship Id="rId49" Type="http://schemas.openxmlformats.org/officeDocument/2006/relationships/tags" Target="../tags/tag231.xml"/><Relationship Id="rId48" Type="http://schemas.openxmlformats.org/officeDocument/2006/relationships/tags" Target="../tags/tag230.xml"/><Relationship Id="rId47" Type="http://schemas.openxmlformats.org/officeDocument/2006/relationships/tags" Target="../tags/tag229.xml"/><Relationship Id="rId46" Type="http://schemas.openxmlformats.org/officeDocument/2006/relationships/tags" Target="../tags/tag228.xml"/><Relationship Id="rId45" Type="http://schemas.openxmlformats.org/officeDocument/2006/relationships/tags" Target="../tags/tag227.xml"/><Relationship Id="rId44" Type="http://schemas.openxmlformats.org/officeDocument/2006/relationships/tags" Target="../tags/tag226.xml"/><Relationship Id="rId43" Type="http://schemas.openxmlformats.org/officeDocument/2006/relationships/tags" Target="../tags/tag225.xml"/><Relationship Id="rId42" Type="http://schemas.openxmlformats.org/officeDocument/2006/relationships/tags" Target="../tags/tag224.xml"/><Relationship Id="rId41" Type="http://schemas.openxmlformats.org/officeDocument/2006/relationships/tags" Target="../tags/tag223.xml"/><Relationship Id="rId40" Type="http://schemas.openxmlformats.org/officeDocument/2006/relationships/tags" Target="../tags/tag222.xml"/><Relationship Id="rId4" Type="http://schemas.openxmlformats.org/officeDocument/2006/relationships/tags" Target="../tags/tag186.xml"/><Relationship Id="rId39" Type="http://schemas.openxmlformats.org/officeDocument/2006/relationships/tags" Target="../tags/tag221.xml"/><Relationship Id="rId38" Type="http://schemas.openxmlformats.org/officeDocument/2006/relationships/tags" Target="../tags/tag220.xml"/><Relationship Id="rId37" Type="http://schemas.openxmlformats.org/officeDocument/2006/relationships/tags" Target="../tags/tag219.xml"/><Relationship Id="rId36" Type="http://schemas.openxmlformats.org/officeDocument/2006/relationships/tags" Target="../tags/tag218.xml"/><Relationship Id="rId35" Type="http://schemas.openxmlformats.org/officeDocument/2006/relationships/tags" Target="../tags/tag217.xml"/><Relationship Id="rId34" Type="http://schemas.openxmlformats.org/officeDocument/2006/relationships/tags" Target="../tags/tag216.xml"/><Relationship Id="rId33" Type="http://schemas.openxmlformats.org/officeDocument/2006/relationships/tags" Target="../tags/tag215.xml"/><Relationship Id="rId32" Type="http://schemas.openxmlformats.org/officeDocument/2006/relationships/tags" Target="../tags/tag214.xml"/><Relationship Id="rId31" Type="http://schemas.openxmlformats.org/officeDocument/2006/relationships/tags" Target="../tags/tag213.xml"/><Relationship Id="rId30" Type="http://schemas.openxmlformats.org/officeDocument/2006/relationships/tags" Target="../tags/tag212.xml"/><Relationship Id="rId3" Type="http://schemas.openxmlformats.org/officeDocument/2006/relationships/tags" Target="../tags/tag185.xml"/><Relationship Id="rId29" Type="http://schemas.openxmlformats.org/officeDocument/2006/relationships/tags" Target="../tags/tag211.xml"/><Relationship Id="rId28" Type="http://schemas.openxmlformats.org/officeDocument/2006/relationships/tags" Target="../tags/tag210.xml"/><Relationship Id="rId27" Type="http://schemas.openxmlformats.org/officeDocument/2006/relationships/tags" Target="../tags/tag209.xml"/><Relationship Id="rId26" Type="http://schemas.openxmlformats.org/officeDocument/2006/relationships/tags" Target="../tags/tag208.xml"/><Relationship Id="rId25" Type="http://schemas.openxmlformats.org/officeDocument/2006/relationships/tags" Target="../tags/tag207.xml"/><Relationship Id="rId24" Type="http://schemas.openxmlformats.org/officeDocument/2006/relationships/tags" Target="../tags/tag206.xml"/><Relationship Id="rId23" Type="http://schemas.openxmlformats.org/officeDocument/2006/relationships/tags" Target="../tags/tag205.xml"/><Relationship Id="rId22" Type="http://schemas.openxmlformats.org/officeDocument/2006/relationships/tags" Target="../tags/tag204.xml"/><Relationship Id="rId21" Type="http://schemas.openxmlformats.org/officeDocument/2006/relationships/tags" Target="../tags/tag203.xml"/><Relationship Id="rId20" Type="http://schemas.openxmlformats.org/officeDocument/2006/relationships/tags" Target="../tags/tag202.xml"/><Relationship Id="rId2" Type="http://schemas.openxmlformats.org/officeDocument/2006/relationships/tags" Target="../tags/tag184.xml"/><Relationship Id="rId19" Type="http://schemas.openxmlformats.org/officeDocument/2006/relationships/tags" Target="../tags/tag201.xml"/><Relationship Id="rId18" Type="http://schemas.openxmlformats.org/officeDocument/2006/relationships/tags" Target="../tags/tag200.xml"/><Relationship Id="rId17" Type="http://schemas.openxmlformats.org/officeDocument/2006/relationships/tags" Target="../tags/tag199.xml"/><Relationship Id="rId16" Type="http://schemas.openxmlformats.org/officeDocument/2006/relationships/tags" Target="../tags/tag198.xml"/><Relationship Id="rId15" Type="http://schemas.openxmlformats.org/officeDocument/2006/relationships/tags" Target="../tags/tag197.xml"/><Relationship Id="rId14" Type="http://schemas.openxmlformats.org/officeDocument/2006/relationships/tags" Target="../tags/tag196.xml"/><Relationship Id="rId13" Type="http://schemas.openxmlformats.org/officeDocument/2006/relationships/tags" Target="../tags/tag195.xml"/><Relationship Id="rId12" Type="http://schemas.openxmlformats.org/officeDocument/2006/relationships/tags" Target="../tags/tag194.xml"/><Relationship Id="rId11" Type="http://schemas.openxmlformats.org/officeDocument/2006/relationships/tags" Target="../tags/tag193.xml"/><Relationship Id="rId10" Type="http://schemas.openxmlformats.org/officeDocument/2006/relationships/tags" Target="../tags/tag192.xml"/><Relationship Id="rId1" Type="http://schemas.openxmlformats.org/officeDocument/2006/relationships/tags" Target="../tags/tag18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6.jpeg"/></Relationships>
</file>

<file path=ppt/slides/_rels/slide25.xml.rels><?xml version="1.0" encoding="UTF-8" standalone="yes"?>
<Relationships xmlns="http://schemas.openxmlformats.org/package/2006/relationships"><Relationship Id="rId9" Type="http://schemas.openxmlformats.org/officeDocument/2006/relationships/tags" Target="../tags/tag258.xml"/><Relationship Id="rId8" Type="http://schemas.openxmlformats.org/officeDocument/2006/relationships/tags" Target="../tags/tag257.xml"/><Relationship Id="rId7" Type="http://schemas.openxmlformats.org/officeDocument/2006/relationships/tags" Target="../tags/tag256.xml"/><Relationship Id="rId6" Type="http://schemas.openxmlformats.org/officeDocument/2006/relationships/tags" Target="../tags/tag255.xml"/><Relationship Id="rId5" Type="http://schemas.openxmlformats.org/officeDocument/2006/relationships/tags" Target="../tags/tag254.xml"/><Relationship Id="rId4" Type="http://schemas.openxmlformats.org/officeDocument/2006/relationships/tags" Target="../tags/tag253.xml"/><Relationship Id="rId3" Type="http://schemas.openxmlformats.org/officeDocument/2006/relationships/tags" Target="../tags/tag252.xml"/><Relationship Id="rId2" Type="http://schemas.openxmlformats.org/officeDocument/2006/relationships/tags" Target="../tags/tag251.xml"/><Relationship Id="rId18" Type="http://schemas.openxmlformats.org/officeDocument/2006/relationships/slideLayout" Target="../slideLayouts/slideLayout4.xml"/><Relationship Id="rId17" Type="http://schemas.openxmlformats.org/officeDocument/2006/relationships/tags" Target="../tags/tag266.xml"/><Relationship Id="rId16" Type="http://schemas.openxmlformats.org/officeDocument/2006/relationships/tags" Target="../tags/tag265.xml"/><Relationship Id="rId15" Type="http://schemas.openxmlformats.org/officeDocument/2006/relationships/tags" Target="../tags/tag264.xml"/><Relationship Id="rId14" Type="http://schemas.openxmlformats.org/officeDocument/2006/relationships/tags" Target="../tags/tag263.xml"/><Relationship Id="rId13" Type="http://schemas.openxmlformats.org/officeDocument/2006/relationships/tags" Target="../tags/tag262.xml"/><Relationship Id="rId12" Type="http://schemas.openxmlformats.org/officeDocument/2006/relationships/tags" Target="../tags/tag261.xml"/><Relationship Id="rId11" Type="http://schemas.openxmlformats.org/officeDocument/2006/relationships/tags" Target="../tags/tag260.xml"/><Relationship Id="rId10" Type="http://schemas.openxmlformats.org/officeDocument/2006/relationships/tags" Target="../tags/tag259.xml"/><Relationship Id="rId1" Type="http://schemas.openxmlformats.org/officeDocument/2006/relationships/tags" Target="../tags/tag250.xml"/></Relationships>
</file>

<file path=ppt/slides/_rels/slide26.xml.rels><?xml version="1.0" encoding="UTF-8" standalone="yes"?>
<Relationships xmlns="http://schemas.openxmlformats.org/package/2006/relationships"><Relationship Id="rId9" Type="http://schemas.openxmlformats.org/officeDocument/2006/relationships/tags" Target="../tags/tag275.xml"/><Relationship Id="rId8" Type="http://schemas.openxmlformats.org/officeDocument/2006/relationships/tags" Target="../tags/tag274.xml"/><Relationship Id="rId7" Type="http://schemas.openxmlformats.org/officeDocument/2006/relationships/tags" Target="../tags/tag273.xml"/><Relationship Id="rId6" Type="http://schemas.openxmlformats.org/officeDocument/2006/relationships/tags" Target="../tags/tag272.xml"/><Relationship Id="rId5" Type="http://schemas.openxmlformats.org/officeDocument/2006/relationships/tags" Target="../tags/tag271.xml"/><Relationship Id="rId4" Type="http://schemas.openxmlformats.org/officeDocument/2006/relationships/tags" Target="../tags/tag270.xml"/><Relationship Id="rId3" Type="http://schemas.openxmlformats.org/officeDocument/2006/relationships/tags" Target="../tags/tag269.xml"/><Relationship Id="rId2" Type="http://schemas.openxmlformats.org/officeDocument/2006/relationships/tags" Target="../tags/tag268.xml"/><Relationship Id="rId13" Type="http://schemas.openxmlformats.org/officeDocument/2006/relationships/slideLayout" Target="../slideLayouts/slideLayout4.xml"/><Relationship Id="rId12" Type="http://schemas.openxmlformats.org/officeDocument/2006/relationships/tags" Target="../tags/tag278.xml"/><Relationship Id="rId11" Type="http://schemas.openxmlformats.org/officeDocument/2006/relationships/tags" Target="../tags/tag277.xml"/><Relationship Id="rId10" Type="http://schemas.openxmlformats.org/officeDocument/2006/relationships/tags" Target="../tags/tag276.xml"/><Relationship Id="rId1" Type="http://schemas.openxmlformats.org/officeDocument/2006/relationships/tags" Target="../tags/tag267.xml"/></Relationships>
</file>

<file path=ppt/slides/_rels/slide27.xml.rels><?xml version="1.0" encoding="UTF-8" standalone="yes"?>
<Relationships xmlns="http://schemas.openxmlformats.org/package/2006/relationships"><Relationship Id="rId9" Type="http://schemas.openxmlformats.org/officeDocument/2006/relationships/tags" Target="../tags/tag287.xml"/><Relationship Id="rId8" Type="http://schemas.openxmlformats.org/officeDocument/2006/relationships/tags" Target="../tags/tag286.xml"/><Relationship Id="rId7" Type="http://schemas.openxmlformats.org/officeDocument/2006/relationships/tags" Target="../tags/tag285.xml"/><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tags" Target="../tags/tag281.xml"/><Relationship Id="rId2" Type="http://schemas.openxmlformats.org/officeDocument/2006/relationships/tags" Target="../tags/tag280.xml"/><Relationship Id="rId10" Type="http://schemas.openxmlformats.org/officeDocument/2006/relationships/slideLayout" Target="../slideLayouts/slideLayout4.xml"/><Relationship Id="rId1" Type="http://schemas.openxmlformats.org/officeDocument/2006/relationships/tags" Target="../tags/tag279.xml"/></Relationships>
</file>

<file path=ppt/slides/_rels/slide28.xml.rels><?xml version="1.0" encoding="UTF-8" standalone="yes"?>
<Relationships xmlns="http://schemas.openxmlformats.org/package/2006/relationships"><Relationship Id="rId9" Type="http://schemas.openxmlformats.org/officeDocument/2006/relationships/tags" Target="../tags/tag296.xml"/><Relationship Id="rId8" Type="http://schemas.openxmlformats.org/officeDocument/2006/relationships/tags" Target="../tags/tag295.xml"/><Relationship Id="rId7" Type="http://schemas.openxmlformats.org/officeDocument/2006/relationships/tags" Target="../tags/tag294.xml"/><Relationship Id="rId6" Type="http://schemas.openxmlformats.org/officeDocument/2006/relationships/tags" Target="../tags/tag293.xml"/><Relationship Id="rId5" Type="http://schemas.openxmlformats.org/officeDocument/2006/relationships/tags" Target="../tags/tag292.xml"/><Relationship Id="rId4" Type="http://schemas.openxmlformats.org/officeDocument/2006/relationships/tags" Target="../tags/tag291.xml"/><Relationship Id="rId3" Type="http://schemas.openxmlformats.org/officeDocument/2006/relationships/tags" Target="../tags/tag290.xml"/><Relationship Id="rId2" Type="http://schemas.openxmlformats.org/officeDocument/2006/relationships/tags" Target="../tags/tag289.xml"/><Relationship Id="rId16" Type="http://schemas.openxmlformats.org/officeDocument/2006/relationships/slideLayout" Target="../slideLayouts/slideLayout4.xml"/><Relationship Id="rId15" Type="http://schemas.openxmlformats.org/officeDocument/2006/relationships/tags" Target="../tags/tag302.xml"/><Relationship Id="rId14" Type="http://schemas.openxmlformats.org/officeDocument/2006/relationships/tags" Target="../tags/tag301.xml"/><Relationship Id="rId13" Type="http://schemas.openxmlformats.org/officeDocument/2006/relationships/tags" Target="../tags/tag300.xml"/><Relationship Id="rId12" Type="http://schemas.openxmlformats.org/officeDocument/2006/relationships/tags" Target="../tags/tag299.xml"/><Relationship Id="rId11" Type="http://schemas.openxmlformats.org/officeDocument/2006/relationships/tags" Target="../tags/tag298.xml"/><Relationship Id="rId10" Type="http://schemas.openxmlformats.org/officeDocument/2006/relationships/tags" Target="../tags/tag297.xml"/><Relationship Id="rId1" Type="http://schemas.openxmlformats.org/officeDocument/2006/relationships/tags" Target="../tags/tag288.xml"/></Relationships>
</file>

<file path=ppt/slides/_rels/slide29.xml.rels><?xml version="1.0" encoding="UTF-8" standalone="yes"?>
<Relationships xmlns="http://schemas.openxmlformats.org/package/2006/relationships"><Relationship Id="rId9" Type="http://schemas.openxmlformats.org/officeDocument/2006/relationships/tags" Target="../tags/tag311.xml"/><Relationship Id="rId8" Type="http://schemas.openxmlformats.org/officeDocument/2006/relationships/tags" Target="../tags/tag310.xml"/><Relationship Id="rId7" Type="http://schemas.openxmlformats.org/officeDocument/2006/relationships/tags" Target="../tags/tag309.xml"/><Relationship Id="rId6" Type="http://schemas.openxmlformats.org/officeDocument/2006/relationships/tags" Target="../tags/tag308.xml"/><Relationship Id="rId5" Type="http://schemas.openxmlformats.org/officeDocument/2006/relationships/tags" Target="../tags/tag307.xml"/><Relationship Id="rId4" Type="http://schemas.openxmlformats.org/officeDocument/2006/relationships/tags" Target="../tags/tag306.xml"/><Relationship Id="rId3" Type="http://schemas.openxmlformats.org/officeDocument/2006/relationships/tags" Target="../tags/tag305.xml"/><Relationship Id="rId2" Type="http://schemas.openxmlformats.org/officeDocument/2006/relationships/tags" Target="../tags/tag304.xml"/><Relationship Id="rId17" Type="http://schemas.openxmlformats.org/officeDocument/2006/relationships/slideLayout" Target="../slideLayouts/slideLayout4.xml"/><Relationship Id="rId16" Type="http://schemas.openxmlformats.org/officeDocument/2006/relationships/tags" Target="../tags/tag318.xml"/><Relationship Id="rId15" Type="http://schemas.openxmlformats.org/officeDocument/2006/relationships/tags" Target="../tags/tag317.xml"/><Relationship Id="rId14" Type="http://schemas.openxmlformats.org/officeDocument/2006/relationships/tags" Target="../tags/tag316.xml"/><Relationship Id="rId13" Type="http://schemas.openxmlformats.org/officeDocument/2006/relationships/tags" Target="../tags/tag315.xml"/><Relationship Id="rId12" Type="http://schemas.openxmlformats.org/officeDocument/2006/relationships/tags" Target="../tags/tag314.xml"/><Relationship Id="rId11" Type="http://schemas.openxmlformats.org/officeDocument/2006/relationships/tags" Target="../tags/tag313.xml"/><Relationship Id="rId10" Type="http://schemas.openxmlformats.org/officeDocument/2006/relationships/tags" Target="../tags/tag312.xml"/><Relationship Id="rId1" Type="http://schemas.openxmlformats.org/officeDocument/2006/relationships/tags" Target="../tags/tag303.xml"/></Relationships>
</file>

<file path=ppt/slides/_rels/slide3.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9" Type="http://schemas.openxmlformats.org/officeDocument/2006/relationships/slideLayout" Target="../slideLayouts/slideLayout5.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7.jpe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8.jpeg"/></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microsoft.com/office/2007/relationships/hdphoto" Target="../media/image22.wdp"/><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9" Type="http://schemas.openxmlformats.org/officeDocument/2006/relationships/tags" Target="../tags/tag27.xml"/><Relationship Id="rId8" Type="http://schemas.openxmlformats.org/officeDocument/2006/relationships/tags" Target="../tags/tag26.xml"/><Relationship Id="rId7" Type="http://schemas.openxmlformats.org/officeDocument/2006/relationships/tags" Target="../tags/tag25.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3" Type="http://schemas.openxmlformats.org/officeDocument/2006/relationships/slideLayout" Target="../slideLayouts/slideLayout4.xml"/><Relationship Id="rId12" Type="http://schemas.openxmlformats.org/officeDocument/2006/relationships/image" Target="../media/image7.jpeg"/><Relationship Id="rId11" Type="http://schemas.openxmlformats.org/officeDocument/2006/relationships/image" Target="../media/image6.jpeg"/><Relationship Id="rId10" Type="http://schemas.openxmlformats.org/officeDocument/2006/relationships/tags" Target="../tags/tag28.xml"/><Relationship Id="rId1" Type="http://schemas.openxmlformats.org/officeDocument/2006/relationships/tags" Target="../tags/tag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625"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8" name="TextBox 5"/>
          <p:cNvSpPr>
            <a:spLocks noChangeArrowheads="1"/>
          </p:cNvSpPr>
          <p:nvPr/>
        </p:nvSpPr>
        <p:spPr bwMode="auto">
          <a:xfrm>
            <a:off x="122555" y="2565400"/>
            <a:ext cx="949960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7263" tIns="58631" rIns="117263" bIns="58631">
            <a:spAutoFit/>
          </a:bodyPr>
          <a:lstStyle/>
          <a:p>
            <a:r>
              <a:rPr lang="zh-CN" altLang="en-US" sz="4400" b="1" dirty="0">
                <a:solidFill>
                  <a:srgbClr val="262626"/>
                </a:solidFill>
                <a:latin typeface="微软雅黑" panose="020B0503020204020204" pitchFamily="34" charset="-122"/>
                <a:ea typeface="微软雅黑" panose="020B0503020204020204" pitchFamily="34" charset="-122"/>
                <a:sym typeface="方正兰亭中黑_GBK" panose="02000000000000000000" pitchFamily="2" charset="-122"/>
              </a:rPr>
              <a:t>教育政策与教育法规的制定、执行</a:t>
            </a:r>
            <a:endParaRPr lang="zh-CN" altLang="en-US" sz="4400" b="1" dirty="0">
              <a:solidFill>
                <a:srgbClr val="262626"/>
              </a:solidFill>
              <a:latin typeface="微软雅黑" panose="020B0503020204020204" pitchFamily="34" charset="-122"/>
              <a:ea typeface="微软雅黑" panose="020B0503020204020204" pitchFamily="34" charset="-122"/>
              <a:sym typeface="方正兰亭中黑_GBK" panose="02000000000000000000" pitchFamily="2" charset="-122"/>
            </a:endParaRPr>
          </a:p>
        </p:txBody>
      </p:sp>
      <p:sp>
        <p:nvSpPr>
          <p:cNvPr id="3080" name="矩形 7"/>
          <p:cNvSpPr>
            <a:spLocks noChangeArrowheads="1"/>
          </p:cNvSpPr>
          <p:nvPr/>
        </p:nvSpPr>
        <p:spPr bwMode="auto">
          <a:xfrm>
            <a:off x="11802328" y="1830706"/>
            <a:ext cx="396022" cy="1853564"/>
          </a:xfrm>
          <a:prstGeom prst="rect">
            <a:avLst/>
          </a:prstGeom>
          <a:solidFill>
            <a:srgbClr val="3B79CE"/>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1" name="矩形 8"/>
          <p:cNvSpPr>
            <a:spLocks noChangeArrowheads="1"/>
          </p:cNvSpPr>
          <p:nvPr/>
        </p:nvSpPr>
        <p:spPr bwMode="auto">
          <a:xfrm flipH="1">
            <a:off x="4235" y="4250056"/>
            <a:ext cx="2158394" cy="1573530"/>
          </a:xfrm>
          <a:prstGeom prst="rect">
            <a:avLst/>
          </a:prstGeom>
          <a:solidFill>
            <a:srgbClr val="CC00CC"/>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3" name="矩形 10"/>
          <p:cNvSpPr>
            <a:spLocks noChangeArrowheads="1"/>
          </p:cNvSpPr>
          <p:nvPr/>
        </p:nvSpPr>
        <p:spPr bwMode="auto">
          <a:xfrm flipH="1">
            <a:off x="4630056" y="4250056"/>
            <a:ext cx="1820667" cy="1573530"/>
          </a:xfrm>
          <a:prstGeom prst="rect">
            <a:avLst/>
          </a:prstGeom>
          <a:solidFill>
            <a:srgbClr val="FFC0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5" name="矩形 12"/>
          <p:cNvSpPr>
            <a:spLocks noChangeArrowheads="1"/>
          </p:cNvSpPr>
          <p:nvPr/>
        </p:nvSpPr>
        <p:spPr bwMode="auto">
          <a:xfrm flipH="1">
            <a:off x="8598143" y="4240531"/>
            <a:ext cx="410847" cy="1565910"/>
          </a:xfrm>
          <a:prstGeom prst="rect">
            <a:avLst/>
          </a:prstGeom>
          <a:solidFill>
            <a:srgbClr val="8BAB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cxnSp>
        <p:nvCxnSpPr>
          <p:cNvPr id="19" name="直接连接符 18"/>
          <p:cNvCxnSpPr/>
          <p:nvPr/>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21" name="椭圆 20"/>
          <p:cNvSpPr/>
          <p:nvPr/>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flipH="1">
            <a:off x="1" y="559197"/>
            <a:ext cx="8934304"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弧形 24"/>
          <p:cNvSpPr/>
          <p:nvPr/>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6" name="直接连接符 25"/>
          <p:cNvCxnSpPr/>
          <p:nvPr/>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弧形 27"/>
          <p:cNvSpPr/>
          <p:nvPr/>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9" name="直接连接符 28"/>
          <p:cNvCxnSpPr/>
          <p:nvPr/>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前</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教</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育</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弧形 36"/>
          <p:cNvSpPr/>
          <p:nvPr/>
        </p:nvSpPr>
        <p:spPr>
          <a:xfrm>
            <a:off x="8845345"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38" name="直接连接符 37"/>
          <p:cNvCxnSpPr/>
          <p:nvPr/>
        </p:nvCxnSpPr>
        <p:spPr>
          <a:xfrm>
            <a:off x="9419707"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8934305" y="114225"/>
            <a:ext cx="481106" cy="48110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896710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学</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1" cstate="print">
            <a:extLst>
              <a:ext uri="{BEBA8EAE-BF5A-486C-A8C5-ECC9F3942E4B}">
                <a14:imgProps xmlns:a14="http://schemas.microsoft.com/office/drawing/2010/main">
                  <a14:imgLayer r:embed="rId2">
                    <a14:imgEffect>
                      <a14:saturation sat="200000"/>
                    </a14:imgEffect>
                  </a14:imgLayer>
                </a14:imgProps>
              </a:ext>
              <a:ext uri="{28A0092B-C50C-407E-A947-70E740481C1C}">
                <a14:useLocalDpi xmlns:a14="http://schemas.microsoft.com/office/drawing/2010/main" val="0"/>
              </a:ext>
            </a:extLst>
          </a:blip>
          <a:stretch>
            <a:fillRect/>
          </a:stretch>
        </p:blipFill>
        <p:spPr>
          <a:xfrm>
            <a:off x="2214972" y="4241799"/>
            <a:ext cx="2367585" cy="1577403"/>
          </a:xfrm>
          <a:prstGeom prst="rect">
            <a:avLst/>
          </a:prstGeom>
        </p:spPr>
      </p:pic>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80799" y="4250056"/>
            <a:ext cx="2355193" cy="1569146"/>
          </a:xfrm>
          <a:prstGeom prst="rect">
            <a:avLst/>
          </a:prstGeom>
        </p:spPr>
      </p:pic>
      <p:sp>
        <p:nvSpPr>
          <p:cNvPr id="35" name="TextBox 1"/>
          <p:cNvSpPr>
            <a:spLocks noChangeArrowheads="1"/>
          </p:cNvSpPr>
          <p:nvPr/>
        </p:nvSpPr>
        <p:spPr bwMode="auto">
          <a:xfrm>
            <a:off x="3578940" y="1556920"/>
            <a:ext cx="2244090" cy="855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7263" tIns="58631" rIns="117263" bIns="58631">
            <a:spAutoFit/>
          </a:bodyPr>
          <a:lstStyle/>
          <a:p>
            <a:pPr algn="l"/>
            <a:r>
              <a:rPr lang="zh-CN" altLang="en-US" sz="4800" b="1" dirty="0" smtClean="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rPr>
              <a:t>项目二 </a:t>
            </a:r>
            <a:endParaRPr lang="zh-CN" altLang="en-US" sz="4800" b="1" dirty="0" smtClean="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endParaRPr>
          </a:p>
        </p:txBody>
      </p:sp>
      <p:pic>
        <p:nvPicPr>
          <p:cNvPr id="36" name="图片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67825" y="1917065"/>
            <a:ext cx="2531745" cy="168719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078"/>
                                        </p:tgtEl>
                                        <p:attrNameLst>
                                          <p:attrName>style.visibility</p:attrName>
                                        </p:attrNameLst>
                                      </p:cBhvr>
                                      <p:to>
                                        <p:strVal val="visible"/>
                                      </p:to>
                                    </p:set>
                                    <p:anim calcmode="lin" valueType="num">
                                      <p:cBhvr>
                                        <p:cTn id="11" dur="500" fill="hold"/>
                                        <p:tgtEl>
                                          <p:spTgt spid="307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078"/>
                                        </p:tgtEl>
                                        <p:attrNameLst>
                                          <p:attrName>ppt_y</p:attrName>
                                        </p:attrNameLst>
                                      </p:cBhvr>
                                      <p:tavLst>
                                        <p:tav tm="0">
                                          <p:val>
                                            <p:strVal val="#ppt_y"/>
                                          </p:val>
                                        </p:tav>
                                        <p:tav tm="100000">
                                          <p:val>
                                            <p:strVal val="#ppt_y"/>
                                          </p:val>
                                        </p:tav>
                                      </p:tavLst>
                                    </p:anim>
                                    <p:anim calcmode="lin" valueType="num">
                                      <p:cBhvr>
                                        <p:cTn id="13" dur="500" fill="hold"/>
                                        <p:tgtEl>
                                          <p:spTgt spid="307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078"/>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3078"/>
                                        </p:tgtEl>
                                      </p:cBhvr>
                                    </p:animEffect>
                                  </p:childTnLst>
                                </p:cTn>
                              </p:par>
                            </p:childTnLst>
                          </p:cTn>
                        </p:par>
                        <p:par>
                          <p:cTn id="16" fill="hold">
                            <p:stCondLst>
                              <p:cond delay="1700"/>
                            </p:stCondLst>
                            <p:childTnLst>
                              <p:par>
                                <p:cTn id="17" presetID="22" presetClass="entr" presetSubtype="8"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2200"/>
                            </p:stCondLst>
                            <p:childTnLst>
                              <p:par>
                                <p:cTn id="21" presetID="22" presetClass="entr" presetSubtype="8" fill="hold" grpId="0" nodeType="afterEffect">
                                  <p:stCondLst>
                                    <p:cond delay="0"/>
                                  </p:stCondLst>
                                  <p:childTnLst>
                                    <p:set>
                                      <p:cBhvr>
                                        <p:cTn id="22" dur="1" fill="hold">
                                          <p:stCondLst>
                                            <p:cond delay="0"/>
                                          </p:stCondLst>
                                        </p:cTn>
                                        <p:tgtEl>
                                          <p:spTgt spid="3080"/>
                                        </p:tgtEl>
                                        <p:attrNameLst>
                                          <p:attrName>style.visibility</p:attrName>
                                        </p:attrNameLst>
                                      </p:cBhvr>
                                      <p:to>
                                        <p:strVal val="visible"/>
                                      </p:to>
                                    </p:set>
                                    <p:animEffect transition="in" filter="wipe(left)">
                                      <p:cBhvr>
                                        <p:cTn id="23" dur="100"/>
                                        <p:tgtEl>
                                          <p:spTgt spid="3080"/>
                                        </p:tgtEl>
                                      </p:cBhvr>
                                    </p:animEffect>
                                  </p:childTnLst>
                                </p:cTn>
                              </p:par>
                            </p:childTnLst>
                          </p:cTn>
                        </p:par>
                        <p:par>
                          <p:cTn id="24" fill="hold">
                            <p:stCondLst>
                              <p:cond delay="2700"/>
                            </p:stCondLst>
                            <p:childTnLst>
                              <p:par>
                                <p:cTn id="25" presetID="22" presetClass="entr" presetSubtype="2" fill="hold" grpId="0" nodeType="afterEffect">
                                  <p:stCondLst>
                                    <p:cond delay="0"/>
                                  </p:stCondLst>
                                  <p:childTnLst>
                                    <p:set>
                                      <p:cBhvr>
                                        <p:cTn id="26" dur="1" fill="hold">
                                          <p:stCondLst>
                                            <p:cond delay="0"/>
                                          </p:stCondLst>
                                        </p:cTn>
                                        <p:tgtEl>
                                          <p:spTgt spid="3085"/>
                                        </p:tgtEl>
                                        <p:attrNameLst>
                                          <p:attrName>style.visibility</p:attrName>
                                        </p:attrNameLst>
                                      </p:cBhvr>
                                      <p:to>
                                        <p:strVal val="visible"/>
                                      </p:to>
                                    </p:set>
                                    <p:animEffect transition="in" filter="wipe(right)">
                                      <p:cBhvr>
                                        <p:cTn id="27" dur="100"/>
                                        <p:tgtEl>
                                          <p:spTgt spid="3085"/>
                                        </p:tgtEl>
                                      </p:cBhvr>
                                    </p:animEffect>
                                  </p:childTnLst>
                                </p:cTn>
                              </p:par>
                            </p:childTnLst>
                          </p:cTn>
                        </p:par>
                        <p:par>
                          <p:cTn id="28" fill="hold">
                            <p:stCondLst>
                              <p:cond delay="3200"/>
                            </p:stCondLst>
                            <p:childTnLst>
                              <p:par>
                                <p:cTn id="29" presetID="22" presetClass="entr" presetSubtype="2"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right)">
                                      <p:cBhvr>
                                        <p:cTn id="31" dur="500"/>
                                        <p:tgtEl>
                                          <p:spTgt spid="9"/>
                                        </p:tgtEl>
                                      </p:cBhvr>
                                    </p:animEffect>
                                  </p:childTnLst>
                                </p:cTn>
                              </p:par>
                            </p:childTnLst>
                          </p:cTn>
                        </p:par>
                        <p:par>
                          <p:cTn id="32" fill="hold">
                            <p:stCondLst>
                              <p:cond delay="3700"/>
                            </p:stCondLst>
                            <p:childTnLst>
                              <p:par>
                                <p:cTn id="33" presetID="22" presetClass="entr" presetSubtype="2" fill="hold" grpId="0" nodeType="afterEffect">
                                  <p:stCondLst>
                                    <p:cond delay="0"/>
                                  </p:stCondLst>
                                  <p:childTnLst>
                                    <p:set>
                                      <p:cBhvr>
                                        <p:cTn id="34" dur="1" fill="hold">
                                          <p:stCondLst>
                                            <p:cond delay="0"/>
                                          </p:stCondLst>
                                        </p:cTn>
                                        <p:tgtEl>
                                          <p:spTgt spid="3083"/>
                                        </p:tgtEl>
                                        <p:attrNameLst>
                                          <p:attrName>style.visibility</p:attrName>
                                        </p:attrNameLst>
                                      </p:cBhvr>
                                      <p:to>
                                        <p:strVal val="visible"/>
                                      </p:to>
                                    </p:set>
                                    <p:animEffect transition="in" filter="wipe(right)">
                                      <p:cBhvr>
                                        <p:cTn id="35" dur="500"/>
                                        <p:tgtEl>
                                          <p:spTgt spid="3083"/>
                                        </p:tgtEl>
                                      </p:cBhvr>
                                    </p:animEffect>
                                  </p:childTnLst>
                                </p:cTn>
                              </p:par>
                            </p:childTnLst>
                          </p:cTn>
                        </p:par>
                        <p:par>
                          <p:cTn id="36" fill="hold">
                            <p:stCondLst>
                              <p:cond delay="4200"/>
                            </p:stCondLst>
                            <p:childTnLst>
                              <p:par>
                                <p:cTn id="37" presetID="22" presetClass="entr" presetSubtype="2"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right)">
                                      <p:cBhvr>
                                        <p:cTn id="39" dur="500"/>
                                        <p:tgtEl>
                                          <p:spTgt spid="7"/>
                                        </p:tgtEl>
                                      </p:cBhvr>
                                    </p:animEffect>
                                  </p:childTnLst>
                                </p:cTn>
                              </p:par>
                            </p:childTnLst>
                          </p:cTn>
                        </p:par>
                        <p:par>
                          <p:cTn id="40" fill="hold">
                            <p:stCondLst>
                              <p:cond delay="4700"/>
                            </p:stCondLst>
                            <p:childTnLst>
                              <p:par>
                                <p:cTn id="41" presetID="22" presetClass="entr" presetSubtype="2" fill="hold" grpId="0" nodeType="afterEffect">
                                  <p:stCondLst>
                                    <p:cond delay="0"/>
                                  </p:stCondLst>
                                  <p:childTnLst>
                                    <p:set>
                                      <p:cBhvr>
                                        <p:cTn id="42" dur="1" fill="hold">
                                          <p:stCondLst>
                                            <p:cond delay="0"/>
                                          </p:stCondLst>
                                        </p:cTn>
                                        <p:tgtEl>
                                          <p:spTgt spid="3081"/>
                                        </p:tgtEl>
                                        <p:attrNameLst>
                                          <p:attrName>style.visibility</p:attrName>
                                        </p:attrNameLst>
                                      </p:cBhvr>
                                      <p:to>
                                        <p:strVal val="visible"/>
                                      </p:to>
                                    </p:set>
                                    <p:animEffect transition="in" filter="wipe(right)">
                                      <p:cBhvr>
                                        <p:cTn id="43" dur="500"/>
                                        <p:tgtEl>
                                          <p:spTgt spid="30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8" grpId="0" bldLvl="0" autoUpdateAnimBg="0"/>
      <p:bldP spid="3080" grpId="0" bldLvl="0" animBg="1" autoUpdateAnimBg="0"/>
      <p:bldP spid="3081" grpId="0" animBg="1"/>
      <p:bldP spid="3083" grpId="0" animBg="1"/>
      <p:bldP spid="3085" grpId="0" animBg="1"/>
      <p:bldP spid="3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一、教育政策的制定</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任务一 教育政策的制定与执行</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482600" y="1844675"/>
            <a:ext cx="5080000" cy="398780"/>
          </a:xfrm>
          <a:prstGeom prst="rect">
            <a:avLst/>
          </a:prstGeom>
          <a:noFill/>
          <a:ln w="9525">
            <a:noFill/>
          </a:ln>
        </p:spPr>
        <p:txBody>
          <a:bodyPr>
            <a:spAutoFit/>
          </a:bodyPr>
          <a:p>
            <a:pPr marL="342900" indent="-342900">
              <a:buFont typeface="Wingdings" panose="05000000000000000000" charset="0"/>
              <a:buChar char="u"/>
            </a:pPr>
            <a:r>
              <a:rPr lang="zh-CN" sz="2000" b="1">
                <a:solidFill>
                  <a:schemeClr val="accent1"/>
                </a:solidFill>
                <a:latin typeface="微软雅黑" panose="020B0503020204020204" pitchFamily="34" charset="-122"/>
                <a:ea typeface="微软雅黑" panose="020B0503020204020204" pitchFamily="34" charset="-122"/>
              </a:rPr>
              <a:t>（二）教育政策制定的原则</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3" name="矩形: 圆角 3"/>
          <p:cNvSpPr/>
          <p:nvPr>
            <p:custDataLst>
              <p:tags r:id="rId1"/>
            </p:custDataLst>
          </p:nvPr>
        </p:nvSpPr>
        <p:spPr>
          <a:xfrm>
            <a:off x="356703" y="2865459"/>
            <a:ext cx="5304158" cy="1307456"/>
          </a:xfrm>
          <a:prstGeom prst="roundRect">
            <a:avLst/>
          </a:prstGeom>
          <a:solidFill>
            <a:srgbClr val="1D6DC2">
              <a:alpha val="20000"/>
            </a:srgbClr>
          </a:solidFill>
          <a:ln w="12700" cap="flat" cmpd="sng" algn="ctr">
            <a:noFill/>
            <a:prstDash val="solid"/>
            <a:miter lim="800000"/>
          </a:ln>
          <a:effectLst/>
        </p:spPr>
        <p:txBody>
          <a:bodyPr rtlCol="0" anchor="ctr"/>
          <a:p>
            <a:pPr algn="ctr"/>
            <a:endParaRPr lang="zh-CN" altLang="en-US">
              <a:solidFill>
                <a:srgbClr val="FFFFFF"/>
              </a:solidFill>
            </a:endParaRPr>
          </a:p>
        </p:txBody>
      </p:sp>
      <p:sp>
        <p:nvSpPr>
          <p:cNvPr id="5" name="Freeform 8"/>
          <p:cNvSpPr/>
          <p:nvPr>
            <p:custDataLst>
              <p:tags r:id="rId2"/>
            </p:custDataLst>
          </p:nvPr>
        </p:nvSpPr>
        <p:spPr>
          <a:xfrm>
            <a:off x="4858877" y="3687265"/>
            <a:ext cx="801983" cy="485650"/>
          </a:xfrm>
          <a:custGeom>
            <a:avLst/>
            <a:gdLst>
              <a:gd name="connsiteX0" fmla="*/ 486596 w 750919"/>
              <a:gd name="connsiteY0" fmla="*/ 0 h 454668"/>
              <a:gd name="connsiteX1" fmla="*/ 541106 w 750919"/>
              <a:gd name="connsiteY1" fmla="*/ 22582 h 454668"/>
              <a:gd name="connsiteX2" fmla="*/ 750919 w 750919"/>
              <a:gd name="connsiteY2" fmla="*/ 232392 h 454668"/>
              <a:gd name="connsiteX3" fmla="*/ 750916 w 750919"/>
              <a:gd name="connsiteY3" fmla="*/ 454666 h 454668"/>
              <a:gd name="connsiteX4" fmla="*/ 0 w 750919"/>
              <a:gd name="connsiteY4" fmla="*/ 454668 h 454668"/>
              <a:gd name="connsiteX5" fmla="*/ 432087 w 750919"/>
              <a:gd name="connsiteY5" fmla="*/ 22580 h 454668"/>
              <a:gd name="connsiteX6" fmla="*/ 486596 w 750919"/>
              <a:gd name="connsiteY6" fmla="*/ 0 h 45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919" h="454668">
                <a:moveTo>
                  <a:pt x="486596" y="0"/>
                </a:moveTo>
                <a:cubicBezTo>
                  <a:pt x="506324" y="1"/>
                  <a:pt x="526055" y="7528"/>
                  <a:pt x="541106" y="22582"/>
                </a:cubicBezTo>
                <a:lnTo>
                  <a:pt x="750919" y="232392"/>
                </a:lnTo>
                <a:lnTo>
                  <a:pt x="750916" y="454666"/>
                </a:lnTo>
                <a:lnTo>
                  <a:pt x="0" y="454668"/>
                </a:lnTo>
                <a:lnTo>
                  <a:pt x="432087" y="22580"/>
                </a:lnTo>
                <a:cubicBezTo>
                  <a:pt x="447140" y="7527"/>
                  <a:pt x="466869" y="2"/>
                  <a:pt x="486596" y="0"/>
                </a:cubicBezTo>
                <a:close/>
              </a:path>
            </a:pathLst>
          </a:custGeom>
          <a:solidFill>
            <a:srgbClr val="1D6DC2">
              <a:alpha val="5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solidFill>
                <a:srgbClr val="FFFFFF"/>
              </a:solidFill>
            </a:endParaRPr>
          </a:p>
        </p:txBody>
      </p:sp>
      <p:sp>
        <p:nvSpPr>
          <p:cNvPr id="6" name="Freeform 9"/>
          <p:cNvSpPr/>
          <p:nvPr>
            <p:custDataLst>
              <p:tags r:id="rId3"/>
            </p:custDataLst>
          </p:nvPr>
        </p:nvSpPr>
        <p:spPr>
          <a:xfrm>
            <a:off x="5190076" y="3693872"/>
            <a:ext cx="470783" cy="479043"/>
          </a:xfrm>
          <a:custGeom>
            <a:avLst/>
            <a:gdLst>
              <a:gd name="connsiteX0" fmla="*/ 440961 w 440961"/>
              <a:gd name="connsiteY0" fmla="*/ 0 h 448166"/>
              <a:gd name="connsiteX1" fmla="*/ 440961 w 440961"/>
              <a:gd name="connsiteY1" fmla="*/ 448166 h 448166"/>
              <a:gd name="connsiteX2" fmla="*/ 0 w 440961"/>
              <a:gd name="connsiteY2" fmla="*/ 448165 h 448166"/>
              <a:gd name="connsiteX3" fmla="*/ 15975 w 440961"/>
              <a:gd name="connsiteY3" fmla="*/ 409603 h 448166"/>
              <a:gd name="connsiteX4" fmla="*/ 408747 w 440961"/>
              <a:gd name="connsiteY4" fmla="*/ 16829 h 448166"/>
              <a:gd name="connsiteX5" fmla="*/ 431244 w 440961"/>
              <a:gd name="connsiteY5" fmla="*/ 1890 h 44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961" h="448166">
                <a:moveTo>
                  <a:pt x="440961" y="0"/>
                </a:moveTo>
                <a:lnTo>
                  <a:pt x="440961" y="448166"/>
                </a:lnTo>
                <a:lnTo>
                  <a:pt x="0" y="448165"/>
                </a:lnTo>
                <a:lnTo>
                  <a:pt x="15975" y="409603"/>
                </a:lnTo>
                <a:lnTo>
                  <a:pt x="408747" y="16829"/>
                </a:lnTo>
                <a:cubicBezTo>
                  <a:pt x="415388" y="10190"/>
                  <a:pt x="423058" y="5210"/>
                  <a:pt x="431244" y="1890"/>
                </a:cubicBezTo>
                <a:close/>
              </a:path>
            </a:pathLst>
          </a:custGeom>
          <a:solidFill>
            <a:srgbClr val="1D6DC2"/>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rgbClr val="FFFFFF"/>
              </a:solidFill>
            </a:endParaRPr>
          </a:p>
        </p:txBody>
      </p:sp>
      <p:sp>
        <p:nvSpPr>
          <p:cNvPr id="9" name="任意多边形: 形状 8"/>
          <p:cNvSpPr/>
          <p:nvPr>
            <p:custDataLst>
              <p:tags r:id="rId4"/>
            </p:custDataLst>
          </p:nvPr>
        </p:nvSpPr>
        <p:spPr>
          <a:xfrm>
            <a:off x="356703" y="2865459"/>
            <a:ext cx="1246337" cy="1307456"/>
          </a:xfrm>
          <a:custGeom>
            <a:avLst/>
            <a:gdLst>
              <a:gd name="connsiteX0" fmla="*/ 203998 w 1166811"/>
              <a:gd name="connsiteY0" fmla="*/ 0 h 1223961"/>
              <a:gd name="connsiteX1" fmla="*/ 1166811 w 1166811"/>
              <a:gd name="connsiteY1" fmla="*/ 0 h 1223961"/>
              <a:gd name="connsiteX2" fmla="*/ 1166811 w 1166811"/>
              <a:gd name="connsiteY2" fmla="*/ 1223961 h 1223961"/>
              <a:gd name="connsiteX3" fmla="*/ 203998 w 1166811"/>
              <a:gd name="connsiteY3" fmla="*/ 1223961 h 1223961"/>
              <a:gd name="connsiteX4" fmla="*/ 0 w 1166811"/>
              <a:gd name="connsiteY4" fmla="*/ 1019963 h 1223961"/>
              <a:gd name="connsiteX5" fmla="*/ 0 w 1166811"/>
              <a:gd name="connsiteY5" fmla="*/ 203998 h 1223961"/>
              <a:gd name="connsiteX6" fmla="*/ 203998 w 1166811"/>
              <a:gd name="connsiteY6" fmla="*/ 0 h 12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6811" h="1223961">
                <a:moveTo>
                  <a:pt x="203998" y="0"/>
                </a:moveTo>
                <a:lnTo>
                  <a:pt x="1166811" y="0"/>
                </a:lnTo>
                <a:lnTo>
                  <a:pt x="1166811" y="1223961"/>
                </a:lnTo>
                <a:lnTo>
                  <a:pt x="203998" y="1223961"/>
                </a:lnTo>
                <a:cubicBezTo>
                  <a:pt x="91333" y="1223961"/>
                  <a:pt x="0" y="1132628"/>
                  <a:pt x="0" y="1019963"/>
                </a:cubicBezTo>
                <a:lnTo>
                  <a:pt x="0" y="203998"/>
                </a:lnTo>
                <a:cubicBezTo>
                  <a:pt x="0" y="91333"/>
                  <a:pt x="91333" y="0"/>
                  <a:pt x="203998" y="0"/>
                </a:cubicBezTo>
                <a:close/>
              </a:path>
            </a:pathLst>
          </a:custGeom>
          <a:solidFill>
            <a:srgbClr val="1D6DC2"/>
          </a:solidFill>
          <a:ln w="12700" cap="flat" cmpd="sng" algn="ctr">
            <a:noFill/>
            <a:prstDash val="solid"/>
            <a:miter lim="800000"/>
          </a:ln>
          <a:effectLst/>
        </p:spPr>
        <p:txBody>
          <a:bodyPr wrap="square" rtlCol="0" anchor="ctr">
            <a:noAutofit/>
          </a:bodyPr>
          <a:p>
            <a:pPr algn="ctr"/>
            <a:endParaRPr lang="zh-CN" altLang="en-US">
              <a:solidFill>
                <a:srgbClr val="FFFFFF"/>
              </a:solidFill>
            </a:endParaRPr>
          </a:p>
        </p:txBody>
      </p:sp>
      <p:sp>
        <p:nvSpPr>
          <p:cNvPr id="11" name="TextBox 21"/>
          <p:cNvSpPr txBox="1"/>
          <p:nvPr>
            <p:custDataLst>
              <p:tags r:id="rId5"/>
            </p:custDataLst>
          </p:nvPr>
        </p:nvSpPr>
        <p:spPr>
          <a:xfrm>
            <a:off x="1899550" y="2909234"/>
            <a:ext cx="3324390" cy="1197606"/>
          </a:xfrm>
          <a:prstGeom prst="rect">
            <a:avLst/>
          </a:prstGeom>
          <a:noFill/>
        </p:spPr>
        <p:txBody>
          <a:bodyPr wrap="square" rtlCol="0" anchor="ctr">
            <a:normAutofit/>
          </a:bodyPr>
          <a:p>
            <a:pPr>
              <a:lnSpc>
                <a:spcPct val="130000"/>
              </a:lnSpc>
            </a:pPr>
            <a:r>
              <a:rPr sz="2800" b="1" dirty="0">
                <a:latin typeface="微软雅黑" panose="020B0503020204020204" pitchFamily="34" charset="-122"/>
                <a:ea typeface="微软雅黑" panose="020B0503020204020204" pitchFamily="34" charset="-122"/>
                <a:sym typeface="+mn-ea"/>
              </a:rPr>
              <a:t>效益性原则</a:t>
            </a:r>
            <a:endParaRPr lang="zh-CN" altLang="en-US" sz="2800" b="1" spc="150" dirty="0">
              <a:solidFill>
                <a:srgbClr val="000000">
                  <a:lumMod val="75000"/>
                  <a:lumOff val="25000"/>
                </a:srgbClr>
              </a:solidFill>
              <a:uFillTx/>
              <a:latin typeface="微软雅黑" panose="020B0503020204020204" pitchFamily="34" charset="-122"/>
              <a:ea typeface="微软雅黑" panose="020B0503020204020204" pitchFamily="34" charset="-122"/>
              <a:sym typeface="+mn-ea"/>
            </a:endParaRPr>
          </a:p>
        </p:txBody>
      </p:sp>
      <p:sp>
        <p:nvSpPr>
          <p:cNvPr id="12"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6"/>
            </p:custDataLst>
          </p:nvPr>
        </p:nvSpPr>
        <p:spPr>
          <a:xfrm>
            <a:off x="494634" y="3088462"/>
            <a:ext cx="1062153" cy="907703"/>
          </a:xfrm>
          <a:prstGeom prst="rect">
            <a:avLst/>
          </a:prstGeom>
          <a:noFill/>
        </p:spPr>
        <p:txBody>
          <a:bodyPr wrap="square" rtlCol="0" anchor="ctr">
            <a:normAutofit/>
          </a:bodyPr>
          <a:p>
            <a:pPr algn="ctr"/>
            <a:r>
              <a:rPr lang="en-US" sz="4000" b="1" spc="300" dirty="0">
                <a:solidFill>
                  <a:srgbClr val="FFFFFF"/>
                </a:solidFill>
                <a:latin typeface="Arial" panose="020B0604020202020204" pitchFamily="34" charset="0"/>
                <a:ea typeface="微软雅黑" panose="020B0503020204020204" pitchFamily="34" charset="-122"/>
                <a:cs typeface="Montserrat Black"/>
              </a:rPr>
              <a:t>01</a:t>
            </a:r>
            <a:endParaRPr lang="en-US" sz="4000" b="1" spc="300" dirty="0">
              <a:solidFill>
                <a:srgbClr val="FFFFFF"/>
              </a:solidFill>
              <a:latin typeface="Arial" panose="020B0604020202020204" pitchFamily="34" charset="0"/>
              <a:ea typeface="微软雅黑" panose="020B0503020204020204" pitchFamily="34" charset="-122"/>
              <a:cs typeface="Montserrat Black"/>
            </a:endParaRPr>
          </a:p>
        </p:txBody>
      </p:sp>
      <p:sp>
        <p:nvSpPr>
          <p:cNvPr id="7" name="矩形: 圆角 3"/>
          <p:cNvSpPr/>
          <p:nvPr>
            <p:custDataLst>
              <p:tags r:id="rId7"/>
            </p:custDataLst>
          </p:nvPr>
        </p:nvSpPr>
        <p:spPr>
          <a:xfrm>
            <a:off x="5937158" y="2865459"/>
            <a:ext cx="5304158" cy="1307456"/>
          </a:xfrm>
          <a:prstGeom prst="roundRect">
            <a:avLst/>
          </a:prstGeom>
          <a:solidFill>
            <a:srgbClr val="1D6DC2">
              <a:alpha val="20000"/>
            </a:srgbClr>
          </a:solidFill>
          <a:ln w="12700" cap="flat" cmpd="sng" algn="ctr">
            <a:noFill/>
            <a:prstDash val="solid"/>
            <a:miter lim="800000"/>
          </a:ln>
          <a:effectLst/>
        </p:spPr>
        <p:txBody>
          <a:bodyPr rtlCol="0" anchor="ctr"/>
          <a:p>
            <a:pPr algn="ctr"/>
            <a:endParaRPr lang="zh-CN" altLang="en-US">
              <a:solidFill>
                <a:srgbClr val="FFFFFF"/>
              </a:solidFill>
            </a:endParaRPr>
          </a:p>
        </p:txBody>
      </p:sp>
      <p:sp>
        <p:nvSpPr>
          <p:cNvPr id="8" name="Freeform 8"/>
          <p:cNvSpPr/>
          <p:nvPr>
            <p:custDataLst>
              <p:tags r:id="rId8"/>
            </p:custDataLst>
          </p:nvPr>
        </p:nvSpPr>
        <p:spPr>
          <a:xfrm>
            <a:off x="10439332" y="3687265"/>
            <a:ext cx="801983" cy="485650"/>
          </a:xfrm>
          <a:custGeom>
            <a:avLst/>
            <a:gdLst>
              <a:gd name="connsiteX0" fmla="*/ 486596 w 750919"/>
              <a:gd name="connsiteY0" fmla="*/ 0 h 454668"/>
              <a:gd name="connsiteX1" fmla="*/ 541106 w 750919"/>
              <a:gd name="connsiteY1" fmla="*/ 22582 h 454668"/>
              <a:gd name="connsiteX2" fmla="*/ 750919 w 750919"/>
              <a:gd name="connsiteY2" fmla="*/ 232392 h 454668"/>
              <a:gd name="connsiteX3" fmla="*/ 750916 w 750919"/>
              <a:gd name="connsiteY3" fmla="*/ 454666 h 454668"/>
              <a:gd name="connsiteX4" fmla="*/ 0 w 750919"/>
              <a:gd name="connsiteY4" fmla="*/ 454668 h 454668"/>
              <a:gd name="connsiteX5" fmla="*/ 432087 w 750919"/>
              <a:gd name="connsiteY5" fmla="*/ 22580 h 454668"/>
              <a:gd name="connsiteX6" fmla="*/ 486596 w 750919"/>
              <a:gd name="connsiteY6" fmla="*/ 0 h 45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919" h="454668">
                <a:moveTo>
                  <a:pt x="486596" y="0"/>
                </a:moveTo>
                <a:cubicBezTo>
                  <a:pt x="506324" y="1"/>
                  <a:pt x="526055" y="7528"/>
                  <a:pt x="541106" y="22582"/>
                </a:cubicBezTo>
                <a:lnTo>
                  <a:pt x="750919" y="232392"/>
                </a:lnTo>
                <a:lnTo>
                  <a:pt x="750916" y="454666"/>
                </a:lnTo>
                <a:lnTo>
                  <a:pt x="0" y="454668"/>
                </a:lnTo>
                <a:lnTo>
                  <a:pt x="432087" y="22580"/>
                </a:lnTo>
                <a:cubicBezTo>
                  <a:pt x="447140" y="7527"/>
                  <a:pt x="466869" y="2"/>
                  <a:pt x="486596" y="0"/>
                </a:cubicBezTo>
                <a:close/>
              </a:path>
            </a:pathLst>
          </a:custGeom>
          <a:solidFill>
            <a:srgbClr val="1D6DC2">
              <a:alpha val="5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solidFill>
                <a:srgbClr val="FFFFFF"/>
              </a:solidFill>
            </a:endParaRPr>
          </a:p>
        </p:txBody>
      </p:sp>
      <p:sp>
        <p:nvSpPr>
          <p:cNvPr id="10" name="Freeform 9"/>
          <p:cNvSpPr/>
          <p:nvPr>
            <p:custDataLst>
              <p:tags r:id="rId9"/>
            </p:custDataLst>
          </p:nvPr>
        </p:nvSpPr>
        <p:spPr>
          <a:xfrm>
            <a:off x="10770532" y="3693872"/>
            <a:ext cx="470783" cy="479043"/>
          </a:xfrm>
          <a:custGeom>
            <a:avLst/>
            <a:gdLst>
              <a:gd name="connsiteX0" fmla="*/ 440961 w 440961"/>
              <a:gd name="connsiteY0" fmla="*/ 0 h 448166"/>
              <a:gd name="connsiteX1" fmla="*/ 440961 w 440961"/>
              <a:gd name="connsiteY1" fmla="*/ 448166 h 448166"/>
              <a:gd name="connsiteX2" fmla="*/ 0 w 440961"/>
              <a:gd name="connsiteY2" fmla="*/ 448165 h 448166"/>
              <a:gd name="connsiteX3" fmla="*/ 15975 w 440961"/>
              <a:gd name="connsiteY3" fmla="*/ 409603 h 448166"/>
              <a:gd name="connsiteX4" fmla="*/ 408747 w 440961"/>
              <a:gd name="connsiteY4" fmla="*/ 16829 h 448166"/>
              <a:gd name="connsiteX5" fmla="*/ 431244 w 440961"/>
              <a:gd name="connsiteY5" fmla="*/ 1890 h 44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961" h="448166">
                <a:moveTo>
                  <a:pt x="440961" y="0"/>
                </a:moveTo>
                <a:lnTo>
                  <a:pt x="440961" y="448166"/>
                </a:lnTo>
                <a:lnTo>
                  <a:pt x="0" y="448165"/>
                </a:lnTo>
                <a:lnTo>
                  <a:pt x="15975" y="409603"/>
                </a:lnTo>
                <a:lnTo>
                  <a:pt x="408747" y="16829"/>
                </a:lnTo>
                <a:cubicBezTo>
                  <a:pt x="415388" y="10190"/>
                  <a:pt x="423058" y="5210"/>
                  <a:pt x="431244" y="1890"/>
                </a:cubicBezTo>
                <a:close/>
              </a:path>
            </a:pathLst>
          </a:custGeom>
          <a:solidFill>
            <a:srgbClr val="1D6DC2"/>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rgbClr val="FFFFFF"/>
              </a:solidFill>
            </a:endParaRPr>
          </a:p>
        </p:txBody>
      </p:sp>
      <p:sp>
        <p:nvSpPr>
          <p:cNvPr id="16" name="任意多边形: 形状 8"/>
          <p:cNvSpPr/>
          <p:nvPr>
            <p:custDataLst>
              <p:tags r:id="rId10"/>
            </p:custDataLst>
          </p:nvPr>
        </p:nvSpPr>
        <p:spPr>
          <a:xfrm>
            <a:off x="5937158" y="2865459"/>
            <a:ext cx="1246337" cy="1307456"/>
          </a:xfrm>
          <a:custGeom>
            <a:avLst/>
            <a:gdLst>
              <a:gd name="connsiteX0" fmla="*/ 203998 w 1166811"/>
              <a:gd name="connsiteY0" fmla="*/ 0 h 1223961"/>
              <a:gd name="connsiteX1" fmla="*/ 1166811 w 1166811"/>
              <a:gd name="connsiteY1" fmla="*/ 0 h 1223961"/>
              <a:gd name="connsiteX2" fmla="*/ 1166811 w 1166811"/>
              <a:gd name="connsiteY2" fmla="*/ 1223961 h 1223961"/>
              <a:gd name="connsiteX3" fmla="*/ 203998 w 1166811"/>
              <a:gd name="connsiteY3" fmla="*/ 1223961 h 1223961"/>
              <a:gd name="connsiteX4" fmla="*/ 0 w 1166811"/>
              <a:gd name="connsiteY4" fmla="*/ 1019963 h 1223961"/>
              <a:gd name="connsiteX5" fmla="*/ 0 w 1166811"/>
              <a:gd name="connsiteY5" fmla="*/ 203998 h 1223961"/>
              <a:gd name="connsiteX6" fmla="*/ 203998 w 1166811"/>
              <a:gd name="connsiteY6" fmla="*/ 0 h 12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6811" h="1223961">
                <a:moveTo>
                  <a:pt x="203998" y="0"/>
                </a:moveTo>
                <a:lnTo>
                  <a:pt x="1166811" y="0"/>
                </a:lnTo>
                <a:lnTo>
                  <a:pt x="1166811" y="1223961"/>
                </a:lnTo>
                <a:lnTo>
                  <a:pt x="203998" y="1223961"/>
                </a:lnTo>
                <a:cubicBezTo>
                  <a:pt x="91333" y="1223961"/>
                  <a:pt x="0" y="1132628"/>
                  <a:pt x="0" y="1019963"/>
                </a:cubicBezTo>
                <a:lnTo>
                  <a:pt x="0" y="203998"/>
                </a:lnTo>
                <a:cubicBezTo>
                  <a:pt x="0" y="91333"/>
                  <a:pt x="91333" y="0"/>
                  <a:pt x="203998" y="0"/>
                </a:cubicBezTo>
                <a:close/>
              </a:path>
            </a:pathLst>
          </a:custGeom>
          <a:solidFill>
            <a:srgbClr val="1D6DC2"/>
          </a:solidFill>
          <a:ln w="12700" cap="flat" cmpd="sng" algn="ctr">
            <a:noFill/>
            <a:prstDash val="solid"/>
            <a:miter lim="800000"/>
          </a:ln>
          <a:effectLst/>
        </p:spPr>
        <p:txBody>
          <a:bodyPr wrap="square" rtlCol="0" anchor="ctr">
            <a:noAutofit/>
          </a:bodyPr>
          <a:p>
            <a:pPr algn="ctr"/>
            <a:endParaRPr lang="zh-CN" altLang="en-US">
              <a:solidFill>
                <a:srgbClr val="FFFFFF"/>
              </a:solidFill>
            </a:endParaRPr>
          </a:p>
        </p:txBody>
      </p:sp>
      <p:sp>
        <p:nvSpPr>
          <p:cNvPr id="17" name="TextBox 21"/>
          <p:cNvSpPr txBox="1"/>
          <p:nvPr>
            <p:custDataLst>
              <p:tags r:id="rId11"/>
            </p:custDataLst>
          </p:nvPr>
        </p:nvSpPr>
        <p:spPr>
          <a:xfrm>
            <a:off x="7480005" y="2909234"/>
            <a:ext cx="3324390" cy="1197606"/>
          </a:xfrm>
          <a:prstGeom prst="rect">
            <a:avLst/>
          </a:prstGeom>
          <a:noFill/>
        </p:spPr>
        <p:txBody>
          <a:bodyPr wrap="square" rtlCol="0" anchor="ctr">
            <a:normAutofit/>
          </a:bodyPr>
          <a:p>
            <a:pPr>
              <a:lnSpc>
                <a:spcPct val="130000"/>
              </a:lnSpc>
            </a:pPr>
            <a:r>
              <a:rPr lang="zh-CN" altLang="en-US" sz="2800" b="1" spc="150" dirty="0">
                <a:solidFill>
                  <a:srgbClr val="000000">
                    <a:lumMod val="75000"/>
                    <a:lumOff val="25000"/>
                  </a:srgbClr>
                </a:solidFill>
                <a:uFillTx/>
                <a:latin typeface="Arial" panose="020B0604020202020204" pitchFamily="34" charset="0"/>
                <a:ea typeface="微软雅黑" panose="020B0503020204020204" pitchFamily="34" charset="-122"/>
              </a:rPr>
              <a:t>统筹性原则</a:t>
            </a:r>
            <a:endParaRPr lang="zh-CN" altLang="en-US" sz="2800" b="1" spc="150" dirty="0">
              <a:solidFill>
                <a:srgbClr val="000000">
                  <a:lumMod val="75000"/>
                  <a:lumOff val="25000"/>
                </a:srgbClr>
              </a:solidFill>
              <a:uFillTx/>
              <a:latin typeface="Arial" panose="020B0604020202020204" pitchFamily="34" charset="0"/>
              <a:ea typeface="微软雅黑" panose="020B0503020204020204" pitchFamily="34" charset="-122"/>
            </a:endParaRPr>
          </a:p>
        </p:txBody>
      </p:sp>
      <p:sp>
        <p:nvSpPr>
          <p:cNvPr id="18"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2"/>
            </p:custDataLst>
          </p:nvPr>
        </p:nvSpPr>
        <p:spPr>
          <a:xfrm>
            <a:off x="6075089" y="3088462"/>
            <a:ext cx="1062153" cy="907703"/>
          </a:xfrm>
          <a:prstGeom prst="rect">
            <a:avLst/>
          </a:prstGeom>
          <a:noFill/>
        </p:spPr>
        <p:txBody>
          <a:bodyPr wrap="square" rtlCol="0" anchor="ctr">
            <a:normAutofit/>
          </a:bodyPr>
          <a:p>
            <a:pPr algn="ctr"/>
            <a:r>
              <a:rPr lang="en-US" sz="4000" b="1" spc="300" dirty="0">
                <a:solidFill>
                  <a:srgbClr val="FFFFFF"/>
                </a:solidFill>
                <a:latin typeface="Arial" panose="020B0604020202020204" pitchFamily="34" charset="0"/>
                <a:ea typeface="微软雅黑" panose="020B0503020204020204" pitchFamily="34" charset="-122"/>
                <a:cs typeface="Montserrat Black"/>
              </a:rPr>
              <a:t>02</a:t>
            </a:r>
            <a:endParaRPr lang="en-US" sz="4000" b="1" spc="300" dirty="0">
              <a:solidFill>
                <a:srgbClr val="FFFFFF"/>
              </a:solidFill>
              <a:latin typeface="Arial" panose="020B0604020202020204" pitchFamily="34" charset="0"/>
              <a:ea typeface="微软雅黑" panose="020B0503020204020204" pitchFamily="34" charset="-122"/>
              <a:cs typeface="Montserrat Black"/>
            </a:endParaRPr>
          </a:p>
        </p:txBody>
      </p:sp>
      <p:sp>
        <p:nvSpPr>
          <p:cNvPr id="19" name="矩形: 圆角 3"/>
          <p:cNvSpPr/>
          <p:nvPr>
            <p:custDataLst>
              <p:tags r:id="rId13"/>
            </p:custDataLst>
          </p:nvPr>
        </p:nvSpPr>
        <p:spPr>
          <a:xfrm>
            <a:off x="356703" y="4593260"/>
            <a:ext cx="5304158" cy="1307456"/>
          </a:xfrm>
          <a:prstGeom prst="roundRect">
            <a:avLst/>
          </a:prstGeom>
          <a:solidFill>
            <a:srgbClr val="1D6DC2">
              <a:alpha val="20000"/>
            </a:srgbClr>
          </a:solidFill>
          <a:ln w="12700" cap="flat" cmpd="sng" algn="ctr">
            <a:noFill/>
            <a:prstDash val="solid"/>
            <a:miter lim="800000"/>
          </a:ln>
          <a:effectLst/>
        </p:spPr>
        <p:txBody>
          <a:bodyPr rtlCol="0" anchor="ctr"/>
          <a:p>
            <a:pPr algn="ctr"/>
            <a:endParaRPr lang="zh-CN" altLang="en-US">
              <a:solidFill>
                <a:srgbClr val="FFFFFF"/>
              </a:solidFill>
            </a:endParaRPr>
          </a:p>
        </p:txBody>
      </p:sp>
      <p:sp>
        <p:nvSpPr>
          <p:cNvPr id="20" name="Freeform 8"/>
          <p:cNvSpPr/>
          <p:nvPr>
            <p:custDataLst>
              <p:tags r:id="rId14"/>
            </p:custDataLst>
          </p:nvPr>
        </p:nvSpPr>
        <p:spPr>
          <a:xfrm>
            <a:off x="4858877" y="5415066"/>
            <a:ext cx="801983" cy="485650"/>
          </a:xfrm>
          <a:custGeom>
            <a:avLst/>
            <a:gdLst>
              <a:gd name="connsiteX0" fmla="*/ 486596 w 750919"/>
              <a:gd name="connsiteY0" fmla="*/ 0 h 454668"/>
              <a:gd name="connsiteX1" fmla="*/ 541106 w 750919"/>
              <a:gd name="connsiteY1" fmla="*/ 22582 h 454668"/>
              <a:gd name="connsiteX2" fmla="*/ 750919 w 750919"/>
              <a:gd name="connsiteY2" fmla="*/ 232392 h 454668"/>
              <a:gd name="connsiteX3" fmla="*/ 750916 w 750919"/>
              <a:gd name="connsiteY3" fmla="*/ 454666 h 454668"/>
              <a:gd name="connsiteX4" fmla="*/ 0 w 750919"/>
              <a:gd name="connsiteY4" fmla="*/ 454668 h 454668"/>
              <a:gd name="connsiteX5" fmla="*/ 432087 w 750919"/>
              <a:gd name="connsiteY5" fmla="*/ 22580 h 454668"/>
              <a:gd name="connsiteX6" fmla="*/ 486596 w 750919"/>
              <a:gd name="connsiteY6" fmla="*/ 0 h 45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919" h="454668">
                <a:moveTo>
                  <a:pt x="486596" y="0"/>
                </a:moveTo>
                <a:cubicBezTo>
                  <a:pt x="506324" y="1"/>
                  <a:pt x="526055" y="7528"/>
                  <a:pt x="541106" y="22582"/>
                </a:cubicBezTo>
                <a:lnTo>
                  <a:pt x="750919" y="232392"/>
                </a:lnTo>
                <a:lnTo>
                  <a:pt x="750916" y="454666"/>
                </a:lnTo>
                <a:lnTo>
                  <a:pt x="0" y="454668"/>
                </a:lnTo>
                <a:lnTo>
                  <a:pt x="432087" y="22580"/>
                </a:lnTo>
                <a:cubicBezTo>
                  <a:pt x="447140" y="7527"/>
                  <a:pt x="466869" y="2"/>
                  <a:pt x="486596" y="0"/>
                </a:cubicBezTo>
                <a:close/>
              </a:path>
            </a:pathLst>
          </a:custGeom>
          <a:solidFill>
            <a:srgbClr val="1D6DC2">
              <a:alpha val="5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solidFill>
                <a:srgbClr val="FFFFFF"/>
              </a:solidFill>
            </a:endParaRPr>
          </a:p>
        </p:txBody>
      </p:sp>
      <p:sp>
        <p:nvSpPr>
          <p:cNvPr id="21" name="Freeform 9"/>
          <p:cNvSpPr/>
          <p:nvPr>
            <p:custDataLst>
              <p:tags r:id="rId15"/>
            </p:custDataLst>
          </p:nvPr>
        </p:nvSpPr>
        <p:spPr>
          <a:xfrm>
            <a:off x="5190076" y="5421673"/>
            <a:ext cx="470783" cy="479043"/>
          </a:xfrm>
          <a:custGeom>
            <a:avLst/>
            <a:gdLst>
              <a:gd name="connsiteX0" fmla="*/ 440961 w 440961"/>
              <a:gd name="connsiteY0" fmla="*/ 0 h 448166"/>
              <a:gd name="connsiteX1" fmla="*/ 440961 w 440961"/>
              <a:gd name="connsiteY1" fmla="*/ 448166 h 448166"/>
              <a:gd name="connsiteX2" fmla="*/ 0 w 440961"/>
              <a:gd name="connsiteY2" fmla="*/ 448165 h 448166"/>
              <a:gd name="connsiteX3" fmla="*/ 15975 w 440961"/>
              <a:gd name="connsiteY3" fmla="*/ 409603 h 448166"/>
              <a:gd name="connsiteX4" fmla="*/ 408747 w 440961"/>
              <a:gd name="connsiteY4" fmla="*/ 16829 h 448166"/>
              <a:gd name="connsiteX5" fmla="*/ 431244 w 440961"/>
              <a:gd name="connsiteY5" fmla="*/ 1890 h 44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961" h="448166">
                <a:moveTo>
                  <a:pt x="440961" y="0"/>
                </a:moveTo>
                <a:lnTo>
                  <a:pt x="440961" y="448166"/>
                </a:lnTo>
                <a:lnTo>
                  <a:pt x="0" y="448165"/>
                </a:lnTo>
                <a:lnTo>
                  <a:pt x="15975" y="409603"/>
                </a:lnTo>
                <a:lnTo>
                  <a:pt x="408747" y="16829"/>
                </a:lnTo>
                <a:cubicBezTo>
                  <a:pt x="415388" y="10190"/>
                  <a:pt x="423058" y="5210"/>
                  <a:pt x="431244" y="1890"/>
                </a:cubicBezTo>
                <a:close/>
              </a:path>
            </a:pathLst>
          </a:custGeom>
          <a:solidFill>
            <a:srgbClr val="1D6DC2"/>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rgbClr val="FFFFFF"/>
              </a:solidFill>
            </a:endParaRPr>
          </a:p>
        </p:txBody>
      </p:sp>
      <p:sp>
        <p:nvSpPr>
          <p:cNvPr id="22" name="任意多边形: 形状 8"/>
          <p:cNvSpPr/>
          <p:nvPr>
            <p:custDataLst>
              <p:tags r:id="rId16"/>
            </p:custDataLst>
          </p:nvPr>
        </p:nvSpPr>
        <p:spPr>
          <a:xfrm>
            <a:off x="356703" y="4593260"/>
            <a:ext cx="1246337" cy="1307456"/>
          </a:xfrm>
          <a:custGeom>
            <a:avLst/>
            <a:gdLst>
              <a:gd name="connsiteX0" fmla="*/ 203998 w 1166811"/>
              <a:gd name="connsiteY0" fmla="*/ 0 h 1223961"/>
              <a:gd name="connsiteX1" fmla="*/ 1166811 w 1166811"/>
              <a:gd name="connsiteY1" fmla="*/ 0 h 1223961"/>
              <a:gd name="connsiteX2" fmla="*/ 1166811 w 1166811"/>
              <a:gd name="connsiteY2" fmla="*/ 1223961 h 1223961"/>
              <a:gd name="connsiteX3" fmla="*/ 203998 w 1166811"/>
              <a:gd name="connsiteY3" fmla="*/ 1223961 h 1223961"/>
              <a:gd name="connsiteX4" fmla="*/ 0 w 1166811"/>
              <a:gd name="connsiteY4" fmla="*/ 1019963 h 1223961"/>
              <a:gd name="connsiteX5" fmla="*/ 0 w 1166811"/>
              <a:gd name="connsiteY5" fmla="*/ 203998 h 1223961"/>
              <a:gd name="connsiteX6" fmla="*/ 203998 w 1166811"/>
              <a:gd name="connsiteY6" fmla="*/ 0 h 12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6811" h="1223961">
                <a:moveTo>
                  <a:pt x="203998" y="0"/>
                </a:moveTo>
                <a:lnTo>
                  <a:pt x="1166811" y="0"/>
                </a:lnTo>
                <a:lnTo>
                  <a:pt x="1166811" y="1223961"/>
                </a:lnTo>
                <a:lnTo>
                  <a:pt x="203998" y="1223961"/>
                </a:lnTo>
                <a:cubicBezTo>
                  <a:pt x="91333" y="1223961"/>
                  <a:pt x="0" y="1132628"/>
                  <a:pt x="0" y="1019963"/>
                </a:cubicBezTo>
                <a:lnTo>
                  <a:pt x="0" y="203998"/>
                </a:lnTo>
                <a:cubicBezTo>
                  <a:pt x="0" y="91333"/>
                  <a:pt x="91333" y="0"/>
                  <a:pt x="203998" y="0"/>
                </a:cubicBezTo>
                <a:close/>
              </a:path>
            </a:pathLst>
          </a:custGeom>
          <a:solidFill>
            <a:srgbClr val="1D6DC2"/>
          </a:solidFill>
          <a:ln w="12700" cap="flat" cmpd="sng" algn="ctr">
            <a:noFill/>
            <a:prstDash val="solid"/>
            <a:miter lim="800000"/>
          </a:ln>
          <a:effectLst/>
        </p:spPr>
        <p:txBody>
          <a:bodyPr wrap="square" rtlCol="0" anchor="ctr">
            <a:noAutofit/>
          </a:bodyPr>
          <a:p>
            <a:pPr algn="ctr"/>
            <a:endParaRPr lang="zh-CN" altLang="en-US">
              <a:solidFill>
                <a:srgbClr val="FFFFFF"/>
              </a:solidFill>
            </a:endParaRPr>
          </a:p>
        </p:txBody>
      </p:sp>
      <p:sp>
        <p:nvSpPr>
          <p:cNvPr id="23" name="TextBox 21"/>
          <p:cNvSpPr txBox="1"/>
          <p:nvPr>
            <p:custDataLst>
              <p:tags r:id="rId17"/>
            </p:custDataLst>
          </p:nvPr>
        </p:nvSpPr>
        <p:spPr>
          <a:xfrm>
            <a:off x="1899550" y="4637035"/>
            <a:ext cx="3324390" cy="1197606"/>
          </a:xfrm>
          <a:prstGeom prst="rect">
            <a:avLst/>
          </a:prstGeom>
          <a:noFill/>
        </p:spPr>
        <p:txBody>
          <a:bodyPr wrap="square" rtlCol="0" anchor="ctr">
            <a:normAutofit/>
          </a:bodyPr>
          <a:p>
            <a:pPr>
              <a:lnSpc>
                <a:spcPct val="130000"/>
              </a:lnSpc>
            </a:pPr>
            <a:r>
              <a:rPr sz="2800" b="1" dirty="0">
                <a:latin typeface="微软雅黑" panose="020B0503020204020204" pitchFamily="34" charset="-122"/>
                <a:ea typeface="微软雅黑" panose="020B0503020204020204" pitchFamily="34" charset="-122"/>
                <a:sym typeface="+mn-ea"/>
              </a:rPr>
              <a:t>弹性原则</a:t>
            </a:r>
            <a:endParaRPr lang="zh-CN" altLang="en-US" sz="2800" b="1" spc="150" dirty="0">
              <a:solidFill>
                <a:srgbClr val="000000">
                  <a:lumMod val="75000"/>
                  <a:lumOff val="25000"/>
                </a:srgbClr>
              </a:solidFill>
              <a:uFillTx/>
              <a:latin typeface="微软雅黑" panose="020B0503020204020204" pitchFamily="34" charset="-122"/>
              <a:ea typeface="微软雅黑" panose="020B0503020204020204" pitchFamily="34" charset="-122"/>
              <a:sym typeface="+mn-ea"/>
            </a:endParaRPr>
          </a:p>
        </p:txBody>
      </p:sp>
      <p:sp>
        <p:nvSpPr>
          <p:cNvPr id="24"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8"/>
            </p:custDataLst>
          </p:nvPr>
        </p:nvSpPr>
        <p:spPr>
          <a:xfrm>
            <a:off x="494634" y="4816263"/>
            <a:ext cx="1062153" cy="907703"/>
          </a:xfrm>
          <a:prstGeom prst="rect">
            <a:avLst/>
          </a:prstGeom>
          <a:noFill/>
        </p:spPr>
        <p:txBody>
          <a:bodyPr wrap="square" rtlCol="0" anchor="ctr">
            <a:normAutofit/>
          </a:bodyPr>
          <a:p>
            <a:pPr algn="ctr"/>
            <a:r>
              <a:rPr lang="en-US" sz="4000" b="1" spc="300" dirty="0">
                <a:solidFill>
                  <a:srgbClr val="FFFFFF"/>
                </a:solidFill>
                <a:latin typeface="Arial" panose="020B0604020202020204" pitchFamily="34" charset="0"/>
                <a:ea typeface="微软雅黑" panose="020B0503020204020204" pitchFamily="34" charset="-122"/>
                <a:cs typeface="Montserrat Black"/>
              </a:rPr>
              <a:t>03</a:t>
            </a:r>
            <a:endParaRPr lang="en-US" sz="4000" b="1" spc="300" dirty="0">
              <a:solidFill>
                <a:srgbClr val="FFFFFF"/>
              </a:solidFill>
              <a:latin typeface="Arial" panose="020B0604020202020204" pitchFamily="34" charset="0"/>
              <a:ea typeface="微软雅黑" panose="020B0503020204020204" pitchFamily="34" charset="-122"/>
              <a:cs typeface="Montserrat Black"/>
            </a:endParaRPr>
          </a:p>
        </p:txBody>
      </p:sp>
      <p:sp>
        <p:nvSpPr>
          <p:cNvPr id="25" name="矩形: 圆角 3"/>
          <p:cNvSpPr/>
          <p:nvPr>
            <p:custDataLst>
              <p:tags r:id="rId19"/>
            </p:custDataLst>
          </p:nvPr>
        </p:nvSpPr>
        <p:spPr>
          <a:xfrm>
            <a:off x="5937158" y="4593260"/>
            <a:ext cx="5304158" cy="1307456"/>
          </a:xfrm>
          <a:prstGeom prst="roundRect">
            <a:avLst/>
          </a:prstGeom>
          <a:solidFill>
            <a:srgbClr val="1D6DC2">
              <a:alpha val="20000"/>
            </a:srgbClr>
          </a:solidFill>
          <a:ln w="12700" cap="flat" cmpd="sng" algn="ctr">
            <a:noFill/>
            <a:prstDash val="solid"/>
            <a:miter lim="800000"/>
          </a:ln>
          <a:effectLst/>
        </p:spPr>
        <p:txBody>
          <a:bodyPr rtlCol="0" anchor="ctr"/>
          <a:p>
            <a:pPr algn="ctr"/>
            <a:endParaRPr lang="zh-CN" altLang="en-US">
              <a:solidFill>
                <a:srgbClr val="FFFFFF"/>
              </a:solidFill>
            </a:endParaRPr>
          </a:p>
        </p:txBody>
      </p:sp>
      <p:sp>
        <p:nvSpPr>
          <p:cNvPr id="26" name="Freeform 8"/>
          <p:cNvSpPr/>
          <p:nvPr>
            <p:custDataLst>
              <p:tags r:id="rId20"/>
            </p:custDataLst>
          </p:nvPr>
        </p:nvSpPr>
        <p:spPr>
          <a:xfrm>
            <a:off x="10439332" y="5415066"/>
            <a:ext cx="801983" cy="485650"/>
          </a:xfrm>
          <a:custGeom>
            <a:avLst/>
            <a:gdLst>
              <a:gd name="connsiteX0" fmla="*/ 486596 w 750919"/>
              <a:gd name="connsiteY0" fmla="*/ 0 h 454668"/>
              <a:gd name="connsiteX1" fmla="*/ 541106 w 750919"/>
              <a:gd name="connsiteY1" fmla="*/ 22582 h 454668"/>
              <a:gd name="connsiteX2" fmla="*/ 750919 w 750919"/>
              <a:gd name="connsiteY2" fmla="*/ 232392 h 454668"/>
              <a:gd name="connsiteX3" fmla="*/ 750916 w 750919"/>
              <a:gd name="connsiteY3" fmla="*/ 454666 h 454668"/>
              <a:gd name="connsiteX4" fmla="*/ 0 w 750919"/>
              <a:gd name="connsiteY4" fmla="*/ 454668 h 454668"/>
              <a:gd name="connsiteX5" fmla="*/ 432087 w 750919"/>
              <a:gd name="connsiteY5" fmla="*/ 22580 h 454668"/>
              <a:gd name="connsiteX6" fmla="*/ 486596 w 750919"/>
              <a:gd name="connsiteY6" fmla="*/ 0 h 45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0919" h="454668">
                <a:moveTo>
                  <a:pt x="486596" y="0"/>
                </a:moveTo>
                <a:cubicBezTo>
                  <a:pt x="506324" y="1"/>
                  <a:pt x="526055" y="7528"/>
                  <a:pt x="541106" y="22582"/>
                </a:cubicBezTo>
                <a:lnTo>
                  <a:pt x="750919" y="232392"/>
                </a:lnTo>
                <a:lnTo>
                  <a:pt x="750916" y="454666"/>
                </a:lnTo>
                <a:lnTo>
                  <a:pt x="0" y="454668"/>
                </a:lnTo>
                <a:lnTo>
                  <a:pt x="432087" y="22580"/>
                </a:lnTo>
                <a:cubicBezTo>
                  <a:pt x="447140" y="7527"/>
                  <a:pt x="466869" y="2"/>
                  <a:pt x="486596" y="0"/>
                </a:cubicBezTo>
                <a:close/>
              </a:path>
            </a:pathLst>
          </a:custGeom>
          <a:solidFill>
            <a:srgbClr val="1D6DC2">
              <a:alpha val="50000"/>
            </a:srgbClr>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dirty="0">
              <a:solidFill>
                <a:srgbClr val="FFFFFF"/>
              </a:solidFill>
            </a:endParaRPr>
          </a:p>
        </p:txBody>
      </p:sp>
      <p:sp>
        <p:nvSpPr>
          <p:cNvPr id="27" name="Freeform 9"/>
          <p:cNvSpPr/>
          <p:nvPr>
            <p:custDataLst>
              <p:tags r:id="rId21"/>
            </p:custDataLst>
          </p:nvPr>
        </p:nvSpPr>
        <p:spPr>
          <a:xfrm>
            <a:off x="10770532" y="5421673"/>
            <a:ext cx="470783" cy="479043"/>
          </a:xfrm>
          <a:custGeom>
            <a:avLst/>
            <a:gdLst>
              <a:gd name="connsiteX0" fmla="*/ 440961 w 440961"/>
              <a:gd name="connsiteY0" fmla="*/ 0 h 448166"/>
              <a:gd name="connsiteX1" fmla="*/ 440961 w 440961"/>
              <a:gd name="connsiteY1" fmla="*/ 448166 h 448166"/>
              <a:gd name="connsiteX2" fmla="*/ 0 w 440961"/>
              <a:gd name="connsiteY2" fmla="*/ 448165 h 448166"/>
              <a:gd name="connsiteX3" fmla="*/ 15975 w 440961"/>
              <a:gd name="connsiteY3" fmla="*/ 409603 h 448166"/>
              <a:gd name="connsiteX4" fmla="*/ 408747 w 440961"/>
              <a:gd name="connsiteY4" fmla="*/ 16829 h 448166"/>
              <a:gd name="connsiteX5" fmla="*/ 431244 w 440961"/>
              <a:gd name="connsiteY5" fmla="*/ 1890 h 44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961" h="448166">
                <a:moveTo>
                  <a:pt x="440961" y="0"/>
                </a:moveTo>
                <a:lnTo>
                  <a:pt x="440961" y="448166"/>
                </a:lnTo>
                <a:lnTo>
                  <a:pt x="0" y="448165"/>
                </a:lnTo>
                <a:lnTo>
                  <a:pt x="15975" y="409603"/>
                </a:lnTo>
                <a:lnTo>
                  <a:pt x="408747" y="16829"/>
                </a:lnTo>
                <a:cubicBezTo>
                  <a:pt x="415388" y="10190"/>
                  <a:pt x="423058" y="5210"/>
                  <a:pt x="431244" y="1890"/>
                </a:cubicBezTo>
                <a:close/>
              </a:path>
            </a:pathLst>
          </a:custGeom>
          <a:solidFill>
            <a:srgbClr val="1D6DC2"/>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p>
            <a:pPr algn="ctr"/>
            <a:endParaRPr lang="zh-CN" altLang="en-US">
              <a:solidFill>
                <a:srgbClr val="FFFFFF"/>
              </a:solidFill>
            </a:endParaRPr>
          </a:p>
        </p:txBody>
      </p:sp>
      <p:sp>
        <p:nvSpPr>
          <p:cNvPr id="28" name="任意多边形: 形状 8"/>
          <p:cNvSpPr/>
          <p:nvPr>
            <p:custDataLst>
              <p:tags r:id="rId22"/>
            </p:custDataLst>
          </p:nvPr>
        </p:nvSpPr>
        <p:spPr>
          <a:xfrm>
            <a:off x="5937158" y="4593260"/>
            <a:ext cx="1246337" cy="1307456"/>
          </a:xfrm>
          <a:custGeom>
            <a:avLst/>
            <a:gdLst>
              <a:gd name="connsiteX0" fmla="*/ 203998 w 1166811"/>
              <a:gd name="connsiteY0" fmla="*/ 0 h 1223961"/>
              <a:gd name="connsiteX1" fmla="*/ 1166811 w 1166811"/>
              <a:gd name="connsiteY1" fmla="*/ 0 h 1223961"/>
              <a:gd name="connsiteX2" fmla="*/ 1166811 w 1166811"/>
              <a:gd name="connsiteY2" fmla="*/ 1223961 h 1223961"/>
              <a:gd name="connsiteX3" fmla="*/ 203998 w 1166811"/>
              <a:gd name="connsiteY3" fmla="*/ 1223961 h 1223961"/>
              <a:gd name="connsiteX4" fmla="*/ 0 w 1166811"/>
              <a:gd name="connsiteY4" fmla="*/ 1019963 h 1223961"/>
              <a:gd name="connsiteX5" fmla="*/ 0 w 1166811"/>
              <a:gd name="connsiteY5" fmla="*/ 203998 h 1223961"/>
              <a:gd name="connsiteX6" fmla="*/ 203998 w 1166811"/>
              <a:gd name="connsiteY6" fmla="*/ 0 h 1223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6811" h="1223961">
                <a:moveTo>
                  <a:pt x="203998" y="0"/>
                </a:moveTo>
                <a:lnTo>
                  <a:pt x="1166811" y="0"/>
                </a:lnTo>
                <a:lnTo>
                  <a:pt x="1166811" y="1223961"/>
                </a:lnTo>
                <a:lnTo>
                  <a:pt x="203998" y="1223961"/>
                </a:lnTo>
                <a:cubicBezTo>
                  <a:pt x="91333" y="1223961"/>
                  <a:pt x="0" y="1132628"/>
                  <a:pt x="0" y="1019963"/>
                </a:cubicBezTo>
                <a:lnTo>
                  <a:pt x="0" y="203998"/>
                </a:lnTo>
                <a:cubicBezTo>
                  <a:pt x="0" y="91333"/>
                  <a:pt x="91333" y="0"/>
                  <a:pt x="203998" y="0"/>
                </a:cubicBezTo>
                <a:close/>
              </a:path>
            </a:pathLst>
          </a:custGeom>
          <a:solidFill>
            <a:srgbClr val="1D6DC2"/>
          </a:solidFill>
          <a:ln w="12700" cap="flat" cmpd="sng" algn="ctr">
            <a:noFill/>
            <a:prstDash val="solid"/>
            <a:miter lim="800000"/>
          </a:ln>
          <a:effectLst/>
        </p:spPr>
        <p:txBody>
          <a:bodyPr wrap="square" rtlCol="0" anchor="ctr">
            <a:noAutofit/>
          </a:bodyPr>
          <a:p>
            <a:pPr algn="ctr"/>
            <a:endParaRPr lang="zh-CN" altLang="en-US">
              <a:solidFill>
                <a:srgbClr val="FFFFFF"/>
              </a:solidFill>
            </a:endParaRPr>
          </a:p>
        </p:txBody>
      </p:sp>
      <p:sp>
        <p:nvSpPr>
          <p:cNvPr id="29" name="TextBox 21"/>
          <p:cNvSpPr txBox="1"/>
          <p:nvPr>
            <p:custDataLst>
              <p:tags r:id="rId23"/>
            </p:custDataLst>
          </p:nvPr>
        </p:nvSpPr>
        <p:spPr>
          <a:xfrm>
            <a:off x="7480005" y="4637035"/>
            <a:ext cx="3324390" cy="1197606"/>
          </a:xfrm>
          <a:prstGeom prst="rect">
            <a:avLst/>
          </a:prstGeom>
          <a:noFill/>
        </p:spPr>
        <p:txBody>
          <a:bodyPr wrap="square" rtlCol="0" anchor="ctr">
            <a:normAutofit/>
          </a:bodyPr>
          <a:p>
            <a:pPr indent="0" fontAlgn="auto">
              <a:lnSpc>
                <a:spcPct val="150000"/>
              </a:lnSpc>
              <a:buFont typeface="Wingdings" panose="05000000000000000000" charset="0"/>
              <a:buNone/>
            </a:pPr>
            <a:r>
              <a:rPr sz="2800" b="1" dirty="0">
                <a:latin typeface="微软雅黑" panose="020B0503020204020204" pitchFamily="34" charset="-122"/>
                <a:ea typeface="微软雅黑" panose="020B0503020204020204" pitchFamily="34" charset="-122"/>
                <a:sym typeface="+mn-ea"/>
              </a:rPr>
              <a:t>科学性原则</a:t>
            </a:r>
            <a:endParaRPr lang="zh-CN" altLang="en-US" sz="2800" b="1" spc="150" dirty="0">
              <a:solidFill>
                <a:srgbClr val="000000">
                  <a:lumMod val="75000"/>
                  <a:lumOff val="25000"/>
                </a:srgbClr>
              </a:solidFill>
              <a:uFillTx/>
              <a:latin typeface="微软雅黑" panose="020B0503020204020204" pitchFamily="34" charset="-122"/>
              <a:ea typeface="微软雅黑" panose="020B0503020204020204" pitchFamily="34" charset="-122"/>
              <a:sym typeface="+mn-ea"/>
            </a:endParaRPr>
          </a:p>
        </p:txBody>
      </p:sp>
      <p:sp>
        <p:nvSpPr>
          <p:cNvPr id="30"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24"/>
            </p:custDataLst>
          </p:nvPr>
        </p:nvSpPr>
        <p:spPr>
          <a:xfrm>
            <a:off x="6075089" y="4816263"/>
            <a:ext cx="1062153" cy="907703"/>
          </a:xfrm>
          <a:prstGeom prst="rect">
            <a:avLst/>
          </a:prstGeom>
          <a:noFill/>
        </p:spPr>
        <p:txBody>
          <a:bodyPr wrap="square" rtlCol="0" anchor="ctr">
            <a:normAutofit/>
          </a:bodyPr>
          <a:p>
            <a:pPr algn="ctr"/>
            <a:r>
              <a:rPr lang="en-US" sz="4000" b="1" spc="300" dirty="0">
                <a:solidFill>
                  <a:srgbClr val="FFFFFF"/>
                </a:solidFill>
                <a:latin typeface="Arial" panose="020B0604020202020204" pitchFamily="34" charset="0"/>
                <a:ea typeface="微软雅黑" panose="020B0503020204020204" pitchFamily="34" charset="-122"/>
                <a:cs typeface="Montserrat Black"/>
              </a:rPr>
              <a:t>04</a:t>
            </a:r>
            <a:endParaRPr lang="en-US" sz="4000" b="1" spc="300" dirty="0">
              <a:solidFill>
                <a:srgbClr val="FFFFFF"/>
              </a:solidFill>
              <a:latin typeface="Arial" panose="020B0604020202020204" pitchFamily="34" charset="0"/>
              <a:ea typeface="微软雅黑" panose="020B0503020204020204" pitchFamily="34" charset="-122"/>
              <a:cs typeface="Montserrat Black"/>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【案例分析】</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任务一 教育政策的制定与执行</a:t>
            </a:r>
            <a:endParaRPr lang="zh-CN" altLang="en-US" sz="2800" b="1">
              <a:latin typeface="微软雅黑" panose="020B0503020204020204" pitchFamily="34" charset="-122"/>
              <a:ea typeface="微软雅黑" panose="020B0503020204020204" pitchFamily="34" charset="-122"/>
            </a:endParaRPr>
          </a:p>
        </p:txBody>
      </p:sp>
      <p:sp>
        <p:nvSpPr>
          <p:cNvPr id="9" name="文本框 8"/>
          <p:cNvSpPr txBox="1"/>
          <p:nvPr/>
        </p:nvSpPr>
        <p:spPr>
          <a:xfrm>
            <a:off x="410210" y="2348865"/>
            <a:ext cx="11506200" cy="3415030"/>
          </a:xfrm>
          <a:prstGeom prst="rect">
            <a:avLst/>
          </a:prstGeom>
          <a:noFill/>
          <a:ln w="9525">
            <a:noFill/>
          </a:ln>
        </p:spPr>
        <p:txBody>
          <a:bodyPr wrap="square">
            <a:spAutoFit/>
          </a:bodyPr>
          <a:p>
            <a:pPr indent="0" fontAlgn="auto">
              <a:lnSpc>
                <a:spcPct val="150000"/>
              </a:lnSpc>
            </a:pPr>
            <a:r>
              <a:rPr b="0" dirty="0">
                <a:latin typeface="微软雅黑" panose="020B0503020204020204" pitchFamily="34" charset="-122"/>
                <a:ea typeface="微软雅黑" panose="020B0503020204020204" pitchFamily="34" charset="-122"/>
              </a:rPr>
              <a:t>《北京市关于进一步减轻义务教育阶段学生作业负担和校外培训负担的措施》发布。其中，多项举措瞄准校外培训机构治理，明确提出了“校外培训机构不得占用国家法定节假日、休息日及寒暑假期组织学科类培训”“学科类培训时间不得与中小学校教学时间相冲突”等多项要求</a:t>
            </a:r>
            <a:endParaRPr b="0" dirty="0">
              <a:latin typeface="微软雅黑" panose="020B0503020204020204" pitchFamily="34" charset="-122"/>
              <a:ea typeface="微软雅黑" panose="020B0503020204020204" pitchFamily="34" charset="-122"/>
            </a:endParaRPr>
          </a:p>
          <a:p>
            <a:pPr indent="0" fontAlgn="auto">
              <a:lnSpc>
                <a:spcPct val="150000"/>
              </a:lnSpc>
            </a:pPr>
            <a:r>
              <a:rPr b="0" dirty="0">
                <a:latin typeface="微软雅黑" panose="020B0503020204020204" pitchFamily="34" charset="-122"/>
                <a:ea typeface="微软雅黑" panose="020B0503020204020204" pitchFamily="34" charset="-122"/>
              </a:rPr>
              <a:t>而此前，已有多个迹象表明，教培行业走向没落。在有着“宇宙补课中心”的海淀黄庄，以曾经人满为患的银网中心大厦为例。按照2018年的统计，这里曾经驻扎了27家教培机构。但如今随着大潮退去，这里已经冷清了一年有余，只有新东方、学而思、高思、朴新等大型机构撑到2021年。</a:t>
            </a:r>
            <a:endParaRPr b="0" dirty="0">
              <a:latin typeface="微软雅黑" panose="020B0503020204020204" pitchFamily="34" charset="-122"/>
              <a:ea typeface="微软雅黑" panose="020B0503020204020204" pitchFamily="34" charset="-122"/>
            </a:endParaRPr>
          </a:p>
          <a:p>
            <a:pPr indent="0" fontAlgn="auto">
              <a:lnSpc>
                <a:spcPct val="150000"/>
              </a:lnSpc>
            </a:pPr>
            <a:r>
              <a:rPr lang="zh-CN" b="0" dirty="0">
                <a:latin typeface="微软雅黑" panose="020B0503020204020204" pitchFamily="34" charset="-122"/>
                <a:ea typeface="微软雅黑" panose="020B0503020204020204" pitchFamily="34" charset="-122"/>
              </a:rPr>
              <a:t>广州市教育局也于不久前发布了关于做好减轻义务教育阶段学生校外培训负担工作的通知，对现有未取得办学许可证的非学科类和外语（英语、日语、韩语）类校外培训机构进行了全面摸查。</a:t>
            </a:r>
            <a:endParaRPr lang="zh-CN" b="0" dirty="0">
              <a:latin typeface="微软雅黑" panose="020B0503020204020204" pitchFamily="34" charset="-122"/>
              <a:ea typeface="微软雅黑" panose="020B0503020204020204" pitchFamily="34" charset="-122"/>
            </a:endParaRPr>
          </a:p>
        </p:txBody>
      </p:sp>
      <p:sp>
        <p:nvSpPr>
          <p:cNvPr id="120" name="文本框 119"/>
          <p:cNvSpPr txBox="1"/>
          <p:nvPr/>
        </p:nvSpPr>
        <p:spPr>
          <a:xfrm>
            <a:off x="410210" y="1628775"/>
            <a:ext cx="5080000" cy="398780"/>
          </a:xfrm>
          <a:prstGeom prst="rect">
            <a:avLst/>
          </a:prstGeom>
          <a:noFill/>
          <a:ln w="9525">
            <a:noFill/>
          </a:ln>
        </p:spPr>
        <p:txBody>
          <a:bodyPr>
            <a:spAutoFit/>
          </a:bodyPr>
          <a:p>
            <a:pPr marL="342900" indent="-342900" algn="l">
              <a:buClrTx/>
              <a:buSzTx/>
              <a:buFont typeface="Wingdings" panose="05000000000000000000" charset="0"/>
              <a:buChar char="u"/>
            </a:pPr>
            <a:r>
              <a:rPr lang="zh-CN" sz="2000" b="1">
                <a:solidFill>
                  <a:schemeClr val="accent1"/>
                </a:solidFill>
                <a:latin typeface="微软雅黑" panose="020B0503020204020204" pitchFamily="34" charset="-122"/>
                <a:ea typeface="微软雅黑" panose="020B0503020204020204" pitchFamily="34" charset="-122"/>
              </a:rPr>
              <a:t>多地出手进行专项整治</a:t>
            </a:r>
            <a:endParaRPr lang="zh-CN" sz="2000" b="1">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一、教育政策的制定</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任务一 教育政策的制定与执行</a:t>
            </a:r>
            <a:endParaRPr lang="zh-CN" altLang="en-US" sz="2800" b="1">
              <a:latin typeface="微软雅黑" panose="020B0503020204020204" pitchFamily="34" charset="-122"/>
              <a:ea typeface="微软雅黑" panose="020B0503020204020204" pitchFamily="34" charset="-122"/>
            </a:endParaRPr>
          </a:p>
        </p:txBody>
      </p:sp>
      <p:sp>
        <p:nvSpPr>
          <p:cNvPr id="14" name="文本框 13"/>
          <p:cNvSpPr txBox="1"/>
          <p:nvPr/>
        </p:nvSpPr>
        <p:spPr>
          <a:xfrm>
            <a:off x="6963410" y="1052830"/>
            <a:ext cx="5080000" cy="398780"/>
          </a:xfrm>
          <a:prstGeom prst="rect">
            <a:avLst/>
          </a:prstGeom>
          <a:noFill/>
          <a:ln w="9525">
            <a:noFill/>
          </a:ln>
        </p:spPr>
        <p:txBody>
          <a:bodyPr>
            <a:spAutoFit/>
          </a:bodyPr>
          <a:p>
            <a:pPr marL="342900" indent="-342900">
              <a:buFont typeface="Wingdings" panose="05000000000000000000" charset="0"/>
              <a:buChar char="u"/>
            </a:pPr>
            <a:r>
              <a:rPr lang="zh-CN" sz="2000" b="1">
                <a:solidFill>
                  <a:schemeClr val="accent1"/>
                </a:solidFill>
                <a:latin typeface="微软雅黑" panose="020B0503020204020204" pitchFamily="34" charset="-122"/>
                <a:ea typeface="微软雅黑" panose="020B0503020204020204" pitchFamily="34" charset="-122"/>
              </a:rPr>
              <a:t>（三）教育政策制定的模式</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3" name="Oval 2"/>
          <p:cNvSpPr>
            <a:spLocks noChangeArrowheads="1"/>
          </p:cNvSpPr>
          <p:nvPr>
            <p:custDataLst>
              <p:tags r:id="rId1"/>
            </p:custDataLst>
          </p:nvPr>
        </p:nvSpPr>
        <p:spPr bwMode="auto">
          <a:xfrm>
            <a:off x="6168472" y="4682084"/>
            <a:ext cx="469964" cy="469746"/>
          </a:xfrm>
          <a:prstGeom prst="ellipse">
            <a:avLst/>
          </a:prstGeom>
          <a:solidFill>
            <a:srgbClr val="FFB14A">
              <a:lumMod val="50000"/>
              <a:alpha val="20000"/>
            </a:srgbClr>
          </a:solidFill>
          <a:ln>
            <a:noFill/>
          </a:ln>
        </p:spPr>
        <p:txBody>
          <a:bodyPr>
            <a:normAutofit fontScale="25000" lnSpcReduction="20000"/>
          </a:bodyPr>
          <a:lstStyle/>
          <a:p>
            <a:pPr>
              <a:defRPr/>
            </a:pPr>
            <a:endParaRPr lang="zh-CN" altLang="en-US" sz="5400">
              <a:latin typeface="Arial" panose="020B0604020202020204" pitchFamily="34" charset="0"/>
              <a:ea typeface="黑体" panose="02010609060101010101" charset="-122"/>
            </a:endParaRPr>
          </a:p>
        </p:txBody>
      </p:sp>
      <p:sp>
        <p:nvSpPr>
          <p:cNvPr id="28" name="Oval 3"/>
          <p:cNvSpPr>
            <a:spLocks noChangeArrowheads="1"/>
          </p:cNvSpPr>
          <p:nvPr>
            <p:custDataLst>
              <p:tags r:id="rId2"/>
            </p:custDataLst>
          </p:nvPr>
        </p:nvSpPr>
        <p:spPr bwMode="auto">
          <a:xfrm>
            <a:off x="4755715" y="1953541"/>
            <a:ext cx="474928" cy="474928"/>
          </a:xfrm>
          <a:prstGeom prst="ellipse">
            <a:avLst/>
          </a:prstGeom>
          <a:solidFill>
            <a:srgbClr val="FFB14A"/>
          </a:solidFill>
          <a:ln>
            <a:noFill/>
          </a:ln>
        </p:spPr>
        <p:txBody>
          <a:bodyPr>
            <a:normAutofit fontScale="25000" lnSpcReduction="20000"/>
          </a:bodyPr>
          <a:lstStyle/>
          <a:p>
            <a:pPr>
              <a:defRPr/>
            </a:pPr>
            <a:endParaRPr lang="zh-CN" altLang="en-US" sz="5400">
              <a:latin typeface="Arial" panose="020B0604020202020204" pitchFamily="34" charset="0"/>
              <a:ea typeface="黑体" panose="02010609060101010101" charset="-122"/>
            </a:endParaRPr>
          </a:p>
        </p:txBody>
      </p:sp>
      <p:sp>
        <p:nvSpPr>
          <p:cNvPr id="29" name="Oval 4"/>
          <p:cNvSpPr>
            <a:spLocks noChangeArrowheads="1"/>
          </p:cNvSpPr>
          <p:nvPr>
            <p:custDataLst>
              <p:tags r:id="rId3"/>
            </p:custDataLst>
          </p:nvPr>
        </p:nvSpPr>
        <p:spPr bwMode="auto">
          <a:xfrm>
            <a:off x="2641857" y="1836104"/>
            <a:ext cx="357491" cy="357491"/>
          </a:xfrm>
          <a:prstGeom prst="ellipse">
            <a:avLst/>
          </a:prstGeom>
          <a:solidFill>
            <a:srgbClr val="FFB14A">
              <a:lumMod val="40000"/>
              <a:lumOff val="60000"/>
            </a:srgbClr>
          </a:solidFill>
          <a:ln>
            <a:noFill/>
          </a:ln>
        </p:spPr>
        <p:txBody>
          <a:bodyPr>
            <a:normAutofit fontScale="25000" lnSpcReduction="20000"/>
          </a:bodyPr>
          <a:lstStyle/>
          <a:p>
            <a:pPr>
              <a:defRPr/>
            </a:pPr>
            <a:endParaRPr lang="zh-CN" altLang="en-US" sz="5400">
              <a:latin typeface="Arial" panose="020B0604020202020204" pitchFamily="34" charset="0"/>
              <a:ea typeface="黑体" panose="02010609060101010101" charset="-122"/>
            </a:endParaRPr>
          </a:p>
        </p:txBody>
      </p:sp>
      <p:sp>
        <p:nvSpPr>
          <p:cNvPr id="30" name="Oval 5"/>
          <p:cNvSpPr>
            <a:spLocks noChangeArrowheads="1"/>
          </p:cNvSpPr>
          <p:nvPr>
            <p:custDataLst>
              <p:tags r:id="rId4"/>
            </p:custDataLst>
          </p:nvPr>
        </p:nvSpPr>
        <p:spPr bwMode="auto">
          <a:xfrm>
            <a:off x="785324" y="3500940"/>
            <a:ext cx="670079" cy="670079"/>
          </a:xfrm>
          <a:prstGeom prst="ellipse">
            <a:avLst/>
          </a:prstGeom>
          <a:solidFill>
            <a:srgbClr val="3DCEB5">
              <a:lumMod val="60000"/>
              <a:lumOff val="40000"/>
              <a:alpha val="20000"/>
            </a:srgbClr>
          </a:solidFill>
          <a:ln>
            <a:noFill/>
          </a:ln>
        </p:spPr>
        <p:txBody>
          <a:bodyPr>
            <a:normAutofit fontScale="45000" lnSpcReduction="20000"/>
          </a:bodyPr>
          <a:lstStyle/>
          <a:p>
            <a:pPr>
              <a:defRPr/>
            </a:pPr>
            <a:endParaRPr lang="zh-CN" altLang="en-US" sz="5400">
              <a:latin typeface="Arial" panose="020B0604020202020204" pitchFamily="34" charset="0"/>
              <a:ea typeface="黑体" panose="02010609060101010101" charset="-122"/>
            </a:endParaRPr>
          </a:p>
        </p:txBody>
      </p:sp>
      <p:sp>
        <p:nvSpPr>
          <p:cNvPr id="31" name="Oval 6"/>
          <p:cNvSpPr>
            <a:spLocks noChangeArrowheads="1"/>
          </p:cNvSpPr>
          <p:nvPr>
            <p:custDataLst>
              <p:tags r:id="rId5"/>
            </p:custDataLst>
          </p:nvPr>
        </p:nvSpPr>
        <p:spPr bwMode="auto">
          <a:xfrm>
            <a:off x="1427771" y="4675305"/>
            <a:ext cx="286683" cy="288411"/>
          </a:xfrm>
          <a:prstGeom prst="ellipse">
            <a:avLst/>
          </a:prstGeom>
          <a:solidFill>
            <a:srgbClr val="FFB14A">
              <a:alpha val="20000"/>
            </a:srgbClr>
          </a:solidFill>
          <a:ln>
            <a:noFill/>
          </a:ln>
        </p:spPr>
        <p:txBody>
          <a:bodyPr>
            <a:normAutofit fontScale="25000" lnSpcReduction="20000"/>
          </a:bodyPr>
          <a:lstStyle/>
          <a:p>
            <a:pPr>
              <a:defRPr/>
            </a:pPr>
            <a:endParaRPr lang="zh-CN" altLang="en-US" sz="5400">
              <a:latin typeface="Arial" panose="020B0604020202020204" pitchFamily="34" charset="0"/>
              <a:ea typeface="黑体" panose="02010609060101010101" charset="-122"/>
            </a:endParaRPr>
          </a:p>
        </p:txBody>
      </p:sp>
      <p:sp>
        <p:nvSpPr>
          <p:cNvPr id="32" name="Oval 7"/>
          <p:cNvSpPr>
            <a:spLocks noChangeArrowheads="1"/>
          </p:cNvSpPr>
          <p:nvPr>
            <p:custDataLst>
              <p:tags r:id="rId6"/>
            </p:custDataLst>
          </p:nvPr>
        </p:nvSpPr>
        <p:spPr bwMode="auto">
          <a:xfrm>
            <a:off x="3084037" y="5464548"/>
            <a:ext cx="392030" cy="390304"/>
          </a:xfrm>
          <a:prstGeom prst="ellipse">
            <a:avLst/>
          </a:prstGeom>
          <a:solidFill>
            <a:srgbClr val="FFB14A"/>
          </a:solidFill>
          <a:ln>
            <a:noFill/>
          </a:ln>
        </p:spPr>
        <p:txBody>
          <a:bodyPr>
            <a:normAutofit fontScale="25000" lnSpcReduction="20000"/>
          </a:bodyPr>
          <a:lstStyle/>
          <a:p>
            <a:pPr>
              <a:defRPr/>
            </a:pPr>
            <a:endParaRPr lang="zh-CN" altLang="en-US" sz="5400">
              <a:latin typeface="Arial" panose="020B0604020202020204" pitchFamily="34" charset="0"/>
              <a:ea typeface="黑体" panose="02010609060101010101" charset="-122"/>
            </a:endParaRPr>
          </a:p>
        </p:txBody>
      </p:sp>
      <p:sp>
        <p:nvSpPr>
          <p:cNvPr id="33" name="Oval 11"/>
          <p:cNvSpPr>
            <a:spLocks noChangeArrowheads="1"/>
          </p:cNvSpPr>
          <p:nvPr>
            <p:custDataLst>
              <p:tags r:id="rId7"/>
            </p:custDataLst>
          </p:nvPr>
        </p:nvSpPr>
        <p:spPr bwMode="auto">
          <a:xfrm>
            <a:off x="1641001" y="2804329"/>
            <a:ext cx="1895357" cy="1898383"/>
          </a:xfrm>
          <a:prstGeom prst="ellipse">
            <a:avLst/>
          </a:prstGeom>
          <a:solidFill>
            <a:srgbClr val="3DCEB5"/>
          </a:solidFill>
          <a:ln>
            <a:noFill/>
          </a:ln>
        </p:spPr>
        <p:txBody>
          <a:bodyPr>
            <a:normAutofit/>
          </a:bodyPr>
          <a:lstStyle/>
          <a:p>
            <a:pPr>
              <a:defRPr/>
            </a:pPr>
            <a:endParaRPr lang="zh-CN" altLang="en-US" sz="5400"/>
          </a:p>
        </p:txBody>
      </p:sp>
      <p:sp>
        <p:nvSpPr>
          <p:cNvPr id="34" name="Oval 12"/>
          <p:cNvSpPr>
            <a:spLocks noChangeArrowheads="1"/>
          </p:cNvSpPr>
          <p:nvPr>
            <p:custDataLst>
              <p:tags r:id="rId8"/>
            </p:custDataLst>
          </p:nvPr>
        </p:nvSpPr>
        <p:spPr bwMode="auto">
          <a:xfrm>
            <a:off x="1816347" y="4806558"/>
            <a:ext cx="737433" cy="737433"/>
          </a:xfrm>
          <a:prstGeom prst="ellipse">
            <a:avLst/>
          </a:prstGeom>
          <a:solidFill>
            <a:srgbClr val="3DCEB5">
              <a:lumMod val="60000"/>
              <a:lumOff val="40000"/>
            </a:srgbClr>
          </a:solidFill>
          <a:ln>
            <a:noFill/>
          </a:ln>
        </p:spPr>
        <p:txBody>
          <a:bodyPr>
            <a:normAutofit fontScale="52500" lnSpcReduction="20000"/>
          </a:bodyPr>
          <a:lstStyle/>
          <a:p>
            <a:pPr>
              <a:defRPr/>
            </a:pPr>
            <a:endParaRPr lang="zh-CN" altLang="en-US" sz="5400">
              <a:latin typeface="Arial" panose="020B0604020202020204" pitchFamily="34" charset="0"/>
              <a:ea typeface="黑体" panose="02010609060101010101" charset="-122"/>
            </a:endParaRPr>
          </a:p>
        </p:txBody>
      </p:sp>
      <p:sp>
        <p:nvSpPr>
          <p:cNvPr id="35" name="Oval 13"/>
          <p:cNvSpPr>
            <a:spLocks noChangeArrowheads="1"/>
          </p:cNvSpPr>
          <p:nvPr>
            <p:custDataLst>
              <p:tags r:id="rId9"/>
            </p:custDataLst>
          </p:nvPr>
        </p:nvSpPr>
        <p:spPr bwMode="auto">
          <a:xfrm>
            <a:off x="3524158" y="4147574"/>
            <a:ext cx="592363" cy="590637"/>
          </a:xfrm>
          <a:prstGeom prst="ellipse">
            <a:avLst/>
          </a:prstGeom>
          <a:solidFill>
            <a:srgbClr val="F77872">
              <a:lumMod val="40000"/>
              <a:lumOff val="60000"/>
            </a:srgbClr>
          </a:solidFill>
          <a:ln>
            <a:noFill/>
          </a:ln>
        </p:spPr>
        <p:txBody>
          <a:bodyPr>
            <a:normAutofit fontScale="37500" lnSpcReduction="20000"/>
          </a:bodyPr>
          <a:lstStyle/>
          <a:p>
            <a:pPr>
              <a:defRPr/>
            </a:pPr>
            <a:endParaRPr lang="zh-CN" altLang="en-US" sz="5400">
              <a:latin typeface="Arial" panose="020B0604020202020204" pitchFamily="34" charset="0"/>
              <a:ea typeface="黑体" panose="02010609060101010101" charset="-122"/>
            </a:endParaRPr>
          </a:p>
        </p:txBody>
      </p:sp>
      <p:sp>
        <p:nvSpPr>
          <p:cNvPr id="36" name="Oval 14"/>
          <p:cNvSpPr>
            <a:spLocks noChangeArrowheads="1"/>
          </p:cNvSpPr>
          <p:nvPr>
            <p:custDataLst>
              <p:tags r:id="rId10"/>
            </p:custDataLst>
          </p:nvPr>
        </p:nvSpPr>
        <p:spPr bwMode="auto">
          <a:xfrm>
            <a:off x="1589571" y="2751386"/>
            <a:ext cx="1999731" cy="2005782"/>
          </a:xfrm>
          <a:prstGeom prst="ellipse">
            <a:avLst/>
          </a:prstGeom>
          <a:noFill/>
          <a:ln w="6350" cmpd="sng">
            <a:solidFill>
              <a:srgbClr val="3DCEB5"/>
            </a:solidFill>
            <a:prstDash val="dash"/>
            <a:round/>
          </a:ln>
          <a:extLst>
            <a:ext uri="{909E8E84-426E-40DD-AFC4-6F175D3DCCD1}">
              <a14:hiddenFill xmlns:a14="http://schemas.microsoft.com/office/drawing/2010/main">
                <a:solidFill>
                  <a:srgbClr val="FFFFFF"/>
                </a:solidFill>
              </a14:hiddenFill>
            </a:ext>
          </a:extLst>
        </p:spPr>
        <p:txBody>
          <a:bodyPr>
            <a:normAutofit/>
          </a:bodyPr>
          <a:lstStyle/>
          <a:p>
            <a:pPr>
              <a:defRPr/>
            </a:pPr>
            <a:endParaRPr lang="zh-CN" altLang="en-US" sz="5400"/>
          </a:p>
        </p:txBody>
      </p:sp>
      <p:sp>
        <p:nvSpPr>
          <p:cNvPr id="39" name="Oval 17"/>
          <p:cNvSpPr>
            <a:spLocks noChangeArrowheads="1"/>
          </p:cNvSpPr>
          <p:nvPr>
            <p:custDataLst>
              <p:tags r:id="rId11"/>
            </p:custDataLst>
          </p:nvPr>
        </p:nvSpPr>
        <p:spPr bwMode="auto">
          <a:xfrm>
            <a:off x="4207046" y="3060493"/>
            <a:ext cx="1828802" cy="1837878"/>
          </a:xfrm>
          <a:prstGeom prst="ellipse">
            <a:avLst/>
          </a:prstGeom>
          <a:solidFill>
            <a:srgbClr val="3DCEB5"/>
          </a:solidFill>
          <a:ln>
            <a:noFill/>
          </a:ln>
        </p:spPr>
        <p:txBody>
          <a:bodyPr>
            <a:normAutofit/>
          </a:bodyPr>
          <a:lstStyle/>
          <a:p>
            <a:pPr>
              <a:defRPr/>
            </a:pPr>
            <a:endParaRPr lang="zh-CN" altLang="en-US" sz="5400"/>
          </a:p>
        </p:txBody>
      </p:sp>
      <p:sp>
        <p:nvSpPr>
          <p:cNvPr id="40" name="Oval 18"/>
          <p:cNvSpPr>
            <a:spLocks noChangeArrowheads="1"/>
          </p:cNvSpPr>
          <p:nvPr>
            <p:custDataLst>
              <p:tags r:id="rId12"/>
            </p:custDataLst>
          </p:nvPr>
        </p:nvSpPr>
        <p:spPr bwMode="auto">
          <a:xfrm>
            <a:off x="4152591" y="3012088"/>
            <a:ext cx="1937713" cy="1931662"/>
          </a:xfrm>
          <a:prstGeom prst="ellipse">
            <a:avLst/>
          </a:prstGeom>
          <a:noFill/>
          <a:ln w="6350" cmpd="sng">
            <a:solidFill>
              <a:srgbClr val="3DCEB5"/>
            </a:solidFill>
            <a:prstDash val="dash"/>
            <a:round/>
          </a:ln>
          <a:extLst>
            <a:ext uri="{909E8E84-426E-40DD-AFC4-6F175D3DCCD1}">
              <a14:hiddenFill xmlns:a14="http://schemas.microsoft.com/office/drawing/2010/main">
                <a:solidFill>
                  <a:srgbClr val="FFFFFF"/>
                </a:solidFill>
              </a14:hiddenFill>
            </a:ext>
          </a:extLst>
        </p:spPr>
        <p:txBody>
          <a:bodyPr>
            <a:normAutofit/>
          </a:bodyPr>
          <a:lstStyle/>
          <a:p>
            <a:pPr>
              <a:defRPr/>
            </a:pPr>
            <a:endParaRPr lang="zh-CN" altLang="en-US" sz="5400"/>
          </a:p>
        </p:txBody>
      </p:sp>
      <p:sp>
        <p:nvSpPr>
          <p:cNvPr id="41" name="Oval 19"/>
          <p:cNvSpPr>
            <a:spLocks noChangeArrowheads="1"/>
          </p:cNvSpPr>
          <p:nvPr>
            <p:custDataLst>
              <p:tags r:id="rId13"/>
            </p:custDataLst>
          </p:nvPr>
        </p:nvSpPr>
        <p:spPr bwMode="auto">
          <a:xfrm>
            <a:off x="3838502" y="5002105"/>
            <a:ext cx="1296347" cy="1299371"/>
          </a:xfrm>
          <a:prstGeom prst="ellipse">
            <a:avLst/>
          </a:prstGeom>
          <a:solidFill>
            <a:srgbClr val="F77872"/>
          </a:solidFill>
          <a:ln>
            <a:noFill/>
          </a:ln>
        </p:spPr>
        <p:txBody>
          <a:bodyPr>
            <a:normAutofit fontScale="90000"/>
          </a:bodyPr>
          <a:lstStyle/>
          <a:p>
            <a:pPr>
              <a:defRPr/>
            </a:pPr>
            <a:endParaRPr lang="zh-CN" altLang="en-US" sz="5400"/>
          </a:p>
        </p:txBody>
      </p:sp>
      <p:sp>
        <p:nvSpPr>
          <p:cNvPr id="42" name="Oval 20"/>
          <p:cNvSpPr>
            <a:spLocks noChangeArrowheads="1"/>
          </p:cNvSpPr>
          <p:nvPr>
            <p:custDataLst>
              <p:tags r:id="rId14"/>
            </p:custDataLst>
          </p:nvPr>
        </p:nvSpPr>
        <p:spPr bwMode="auto">
          <a:xfrm>
            <a:off x="3785559" y="4949162"/>
            <a:ext cx="1403745" cy="1403745"/>
          </a:xfrm>
          <a:prstGeom prst="ellipse">
            <a:avLst/>
          </a:prstGeom>
          <a:noFill/>
          <a:ln w="6350" cmpd="sng">
            <a:solidFill>
              <a:srgbClr val="F77872"/>
            </a:solidFill>
            <a:prstDash val="dash"/>
            <a:round/>
          </a:ln>
          <a:extLst>
            <a:ext uri="{909E8E84-426E-40DD-AFC4-6F175D3DCCD1}">
              <a14:hiddenFill xmlns:a14="http://schemas.microsoft.com/office/drawing/2010/main">
                <a:solidFill>
                  <a:srgbClr val="FFFFFF"/>
                </a:solidFill>
              </a14:hiddenFill>
            </a:ext>
          </a:extLst>
        </p:spPr>
        <p:txBody>
          <a:bodyPr>
            <a:normAutofit lnSpcReduction="20000"/>
          </a:bodyPr>
          <a:lstStyle/>
          <a:p>
            <a:pPr>
              <a:defRPr/>
            </a:pPr>
            <a:endParaRPr lang="zh-CN" altLang="en-US" sz="5400"/>
          </a:p>
        </p:txBody>
      </p:sp>
      <p:sp>
        <p:nvSpPr>
          <p:cNvPr id="45" name="Oval 23"/>
          <p:cNvSpPr>
            <a:spLocks noChangeArrowheads="1"/>
          </p:cNvSpPr>
          <p:nvPr>
            <p:custDataLst>
              <p:tags r:id="rId15"/>
            </p:custDataLst>
          </p:nvPr>
        </p:nvSpPr>
        <p:spPr bwMode="auto">
          <a:xfrm>
            <a:off x="3318536" y="2085817"/>
            <a:ext cx="1061885" cy="1055834"/>
          </a:xfrm>
          <a:prstGeom prst="ellipse">
            <a:avLst/>
          </a:prstGeom>
          <a:solidFill>
            <a:srgbClr val="F77872"/>
          </a:solidFill>
          <a:ln>
            <a:noFill/>
          </a:ln>
        </p:spPr>
        <p:txBody>
          <a:bodyPr>
            <a:normAutofit fontScale="70000"/>
          </a:bodyPr>
          <a:lstStyle/>
          <a:p>
            <a:pPr>
              <a:defRPr/>
            </a:pPr>
            <a:endParaRPr lang="zh-CN" altLang="en-US" sz="5400"/>
          </a:p>
        </p:txBody>
      </p:sp>
      <p:sp>
        <p:nvSpPr>
          <p:cNvPr id="46" name="Oval 24"/>
          <p:cNvSpPr>
            <a:spLocks noChangeArrowheads="1"/>
          </p:cNvSpPr>
          <p:nvPr>
            <p:custDataLst>
              <p:tags r:id="rId16"/>
            </p:custDataLst>
          </p:nvPr>
        </p:nvSpPr>
        <p:spPr bwMode="auto">
          <a:xfrm>
            <a:off x="3264081" y="2034387"/>
            <a:ext cx="1164745" cy="1158695"/>
          </a:xfrm>
          <a:prstGeom prst="ellipse">
            <a:avLst/>
          </a:prstGeom>
          <a:noFill/>
          <a:ln w="6350" cmpd="sng">
            <a:solidFill>
              <a:srgbClr val="F77872"/>
            </a:solidFill>
            <a:prstDash val="dash"/>
            <a:round/>
          </a:ln>
          <a:extLst>
            <a:ext uri="{909E8E84-426E-40DD-AFC4-6F175D3DCCD1}">
              <a14:hiddenFill xmlns:a14="http://schemas.microsoft.com/office/drawing/2010/main">
                <a:solidFill>
                  <a:srgbClr val="FFFFFF"/>
                </a:solidFill>
              </a14:hiddenFill>
            </a:ext>
          </a:extLst>
        </p:spPr>
        <p:txBody>
          <a:bodyPr>
            <a:normAutofit fontScale="80000"/>
          </a:bodyPr>
          <a:lstStyle/>
          <a:p>
            <a:pPr>
              <a:defRPr/>
            </a:pPr>
            <a:endParaRPr lang="zh-CN" altLang="en-US" sz="5400"/>
          </a:p>
        </p:txBody>
      </p:sp>
      <p:sp>
        <p:nvSpPr>
          <p:cNvPr id="16" name="文本框 15"/>
          <p:cNvSpPr txBox="1"/>
          <p:nvPr>
            <p:custDataLst>
              <p:tags r:id="rId17"/>
            </p:custDataLst>
          </p:nvPr>
        </p:nvSpPr>
        <p:spPr>
          <a:xfrm>
            <a:off x="6649680" y="4758926"/>
            <a:ext cx="3949051" cy="1337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6800" tIns="46800" rIns="46800" bIns="46800">
            <a:normAutofit lnSpcReduction="20000"/>
          </a:bodyPr>
          <a:lstStyle>
            <a:defPPr>
              <a:defRPr lang="zh-CN"/>
            </a:defPPr>
            <a:lvl1pPr>
              <a:lnSpc>
                <a:spcPct val="120000"/>
              </a:lnSpc>
              <a:defRPr sz="1800">
                <a:latin typeface="Arial" panose="020B0604020202020204" pitchFamily="34" charset="0"/>
              </a:defRPr>
            </a:lvl1pPr>
          </a:lstStyle>
          <a:p>
            <a:pPr marL="285750" indent="-285750" fontAlgn="auto">
              <a:lnSpc>
                <a:spcPct val="150000"/>
              </a:lnSpc>
              <a:buFont typeface="Wingdings" panose="05000000000000000000" charset="0"/>
              <a:buChar char="Ø"/>
            </a:pPr>
            <a:r>
              <a:rPr b="1" dirty="0">
                <a:latin typeface="微软雅黑" panose="020B0503020204020204" pitchFamily="34" charset="-122"/>
                <a:ea typeface="微软雅黑" panose="020B0503020204020204" pitchFamily="34" charset="-122"/>
                <a:sym typeface="+mn-ea"/>
              </a:rPr>
              <a:t> （1）理性模式</a:t>
            </a:r>
            <a:endParaRPr b="1" dirty="0">
              <a:latin typeface="微软雅黑" panose="020B0503020204020204" pitchFamily="34" charset="-122"/>
              <a:ea typeface="微软雅黑" panose="020B0503020204020204" pitchFamily="34" charset="-122"/>
            </a:endParaRPr>
          </a:p>
          <a:p>
            <a:pPr marL="285750" indent="-285750" fontAlgn="auto">
              <a:lnSpc>
                <a:spcPct val="150000"/>
              </a:lnSpc>
              <a:buFont typeface="Wingdings" panose="05000000000000000000" charset="0"/>
              <a:buChar char="Ø"/>
            </a:pPr>
            <a:r>
              <a:rPr b="1" dirty="0">
                <a:latin typeface="微软雅黑" panose="020B0503020204020204" pitchFamily="34" charset="-122"/>
                <a:ea typeface="微软雅黑" panose="020B0503020204020204" pitchFamily="34" charset="-122"/>
                <a:sym typeface="+mn-ea"/>
              </a:rPr>
              <a:t>（2）渐进模式</a:t>
            </a:r>
            <a:endParaRPr b="1" dirty="0">
              <a:latin typeface="微软雅黑" panose="020B0503020204020204" pitchFamily="34" charset="-122"/>
              <a:ea typeface="微软雅黑" panose="020B0503020204020204" pitchFamily="34" charset="-122"/>
            </a:endParaRPr>
          </a:p>
          <a:p>
            <a:pPr marL="285750" indent="-285750" fontAlgn="auto">
              <a:lnSpc>
                <a:spcPct val="150000"/>
              </a:lnSpc>
              <a:buFont typeface="Wingdings" panose="05000000000000000000" charset="0"/>
              <a:buChar char="Ø"/>
            </a:pPr>
            <a:r>
              <a:rPr b="1" dirty="0">
                <a:latin typeface="微软雅黑" panose="020B0503020204020204" pitchFamily="34" charset="-122"/>
                <a:ea typeface="微软雅黑" panose="020B0503020204020204" pitchFamily="34" charset="-122"/>
                <a:sym typeface="+mn-ea"/>
              </a:rPr>
              <a:t>（3）综合审视模式</a:t>
            </a:r>
            <a:endParaRPr lang="zh-CN" altLang="en-US" b="1" dirty="0"/>
          </a:p>
        </p:txBody>
      </p:sp>
      <p:sp>
        <p:nvSpPr>
          <p:cNvPr id="20" name="文本框 19"/>
          <p:cNvSpPr txBox="1"/>
          <p:nvPr>
            <p:custDataLst>
              <p:tags r:id="rId18"/>
            </p:custDataLst>
          </p:nvPr>
        </p:nvSpPr>
        <p:spPr>
          <a:xfrm>
            <a:off x="6649680" y="4302211"/>
            <a:ext cx="3800845" cy="322588"/>
          </a:xfrm>
          <a:prstGeom prst="rect">
            <a:avLst/>
          </a:prstGeom>
          <a:solidFill>
            <a:srgbClr val="F77872"/>
          </a:solidFill>
          <a:ln>
            <a:noFill/>
          </a:ln>
          <a:effectLst/>
        </p:spPr>
        <p:txBody>
          <a:bodyPr wrap="square"/>
          <a:lstStyle>
            <a:defPPr>
              <a:defRPr lang="zh-CN"/>
            </a:defPPr>
            <a:lvl1pPr>
              <a:defRPr sz="1800">
                <a:solidFill>
                  <a:srgbClr val="FFFEFF"/>
                </a:solidFill>
                <a:latin typeface="Arial" panose="020B0604020202020204" pitchFamily="34" charset="0"/>
              </a:defRPr>
            </a:lvl1pPr>
          </a:lstStyle>
          <a:p>
            <a:r>
              <a:rPr lang="en-US" altLang="zh-CN" sz="1600" b="1" smtClean="0">
                <a:solidFill>
                  <a:srgbClr val="FFFFFF"/>
                </a:solidFill>
                <a:latin typeface="Arial" panose="020B0604020202020204" pitchFamily="34" charset="0"/>
                <a:ea typeface="黑体" panose="02010609060101010101" charset="-122"/>
                <a:cs typeface="+mn-ea"/>
              </a:rPr>
              <a:t>教育政策制定的目标模式</a:t>
            </a:r>
            <a:endParaRPr lang="en-US" altLang="zh-CN" sz="1600" b="1" smtClean="0">
              <a:solidFill>
                <a:srgbClr val="FFFFFF"/>
              </a:solidFill>
              <a:latin typeface="Arial" panose="020B0604020202020204" pitchFamily="34" charset="0"/>
              <a:ea typeface="黑体" panose="02010609060101010101" charset="-122"/>
              <a:cs typeface="+mn-ea"/>
            </a:endParaRPr>
          </a:p>
        </p:txBody>
      </p:sp>
      <p:sp>
        <p:nvSpPr>
          <p:cNvPr id="21" name="文本框 20"/>
          <p:cNvSpPr txBox="1"/>
          <p:nvPr>
            <p:custDataLst>
              <p:tags r:id="rId19"/>
            </p:custDataLst>
          </p:nvPr>
        </p:nvSpPr>
        <p:spPr>
          <a:xfrm>
            <a:off x="6653530" y="2393950"/>
            <a:ext cx="3949065" cy="176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6800" tIns="46800" rIns="46800" bIns="46800">
            <a:normAutofit/>
          </a:bodyPr>
          <a:lstStyle>
            <a:defPPr>
              <a:defRPr lang="zh-CN"/>
            </a:defPPr>
            <a:lvl1pPr>
              <a:lnSpc>
                <a:spcPct val="120000"/>
              </a:lnSpc>
              <a:defRPr sz="1800">
                <a:latin typeface="Arial" panose="020B0604020202020204" pitchFamily="34" charset="0"/>
              </a:defRPr>
            </a:lvl1pPr>
          </a:lstStyle>
          <a:p>
            <a:pPr marL="285750" indent="-285750" algn="l">
              <a:lnSpc>
                <a:spcPct val="150000"/>
              </a:lnSpc>
              <a:buClrTx/>
              <a:buSzTx/>
              <a:buFont typeface="Wingdings" panose="05000000000000000000" charset="0"/>
              <a:buChar char="Ø"/>
            </a:pPr>
            <a:r>
              <a:rPr b="1" dirty="0">
                <a:latin typeface="微软雅黑" panose="020B0503020204020204" pitchFamily="34" charset="-122"/>
                <a:ea typeface="微软雅黑" panose="020B0503020204020204" pitchFamily="34" charset="-122"/>
              </a:rPr>
              <a:t>（1）团体模式</a:t>
            </a:r>
            <a:endParaRPr b="1" dirty="0">
              <a:latin typeface="微软雅黑" panose="020B0503020204020204" pitchFamily="34" charset="-122"/>
              <a:ea typeface="微软雅黑" panose="020B0503020204020204" pitchFamily="34" charset="-122"/>
            </a:endParaRPr>
          </a:p>
          <a:p>
            <a:pPr marL="285750" indent="-285750" algn="l">
              <a:lnSpc>
                <a:spcPct val="150000"/>
              </a:lnSpc>
              <a:buClrTx/>
              <a:buSzTx/>
              <a:buFont typeface="Wingdings" panose="05000000000000000000" charset="0"/>
              <a:buChar char="Ø"/>
            </a:pPr>
            <a:r>
              <a:rPr b="1" dirty="0">
                <a:latin typeface="微软雅黑" panose="020B0503020204020204" pitchFamily="34" charset="-122"/>
                <a:ea typeface="微软雅黑" panose="020B0503020204020204" pitchFamily="34" charset="-122"/>
              </a:rPr>
              <a:t>（2）精英模式</a:t>
            </a:r>
            <a:endParaRPr b="1" dirty="0">
              <a:latin typeface="微软雅黑" panose="020B0503020204020204" pitchFamily="34" charset="-122"/>
              <a:ea typeface="微软雅黑" panose="020B0503020204020204" pitchFamily="34" charset="-122"/>
            </a:endParaRPr>
          </a:p>
          <a:p>
            <a:pPr marL="285750" indent="-285750" algn="l">
              <a:lnSpc>
                <a:spcPct val="150000"/>
              </a:lnSpc>
              <a:buClrTx/>
              <a:buSzTx/>
              <a:buFont typeface="Wingdings" panose="05000000000000000000" charset="0"/>
              <a:buChar char="Ø"/>
            </a:pPr>
            <a:r>
              <a:rPr b="1" dirty="0">
                <a:latin typeface="微软雅黑" panose="020B0503020204020204" pitchFamily="34" charset="-122"/>
                <a:ea typeface="微软雅黑" panose="020B0503020204020204" pitchFamily="34" charset="-122"/>
              </a:rPr>
              <a:t>（3） 制度模式</a:t>
            </a:r>
            <a:endParaRPr b="1" dirty="0">
              <a:latin typeface="微软雅黑" panose="020B0503020204020204" pitchFamily="34" charset="-122"/>
              <a:ea typeface="微软雅黑" panose="020B0503020204020204" pitchFamily="34" charset="-122"/>
            </a:endParaRPr>
          </a:p>
          <a:p>
            <a:pPr marL="285750" indent="-285750" algn="l">
              <a:lnSpc>
                <a:spcPct val="150000"/>
              </a:lnSpc>
              <a:buClrTx/>
              <a:buSzTx/>
              <a:buFont typeface="Wingdings" panose="05000000000000000000" charset="0"/>
              <a:buChar char="Ø"/>
            </a:pPr>
            <a:r>
              <a:rPr b="1" dirty="0">
                <a:latin typeface="微软雅黑" panose="020B0503020204020204" pitchFamily="34" charset="-122"/>
                <a:ea typeface="微软雅黑" panose="020B0503020204020204" pitchFamily="34" charset="-122"/>
              </a:rPr>
              <a:t>（4）系统模式</a:t>
            </a:r>
            <a:endParaRPr b="1" dirty="0">
              <a:latin typeface="微软雅黑" panose="020B0503020204020204" pitchFamily="34" charset="-122"/>
              <a:ea typeface="微软雅黑" panose="020B0503020204020204" pitchFamily="34" charset="-122"/>
            </a:endParaRPr>
          </a:p>
        </p:txBody>
      </p:sp>
      <p:sp>
        <p:nvSpPr>
          <p:cNvPr id="22" name="文本框 21"/>
          <p:cNvSpPr txBox="1"/>
          <p:nvPr>
            <p:custDataLst>
              <p:tags r:id="rId20"/>
            </p:custDataLst>
          </p:nvPr>
        </p:nvSpPr>
        <p:spPr>
          <a:xfrm>
            <a:off x="6653593" y="1937427"/>
            <a:ext cx="3800845" cy="322588"/>
          </a:xfrm>
          <a:prstGeom prst="rect">
            <a:avLst/>
          </a:prstGeom>
          <a:solidFill>
            <a:srgbClr val="F77872"/>
          </a:solidFill>
          <a:ln>
            <a:noFill/>
          </a:ln>
          <a:effectLst/>
        </p:spPr>
        <p:txBody>
          <a:bodyPr wrap="square"/>
          <a:lstStyle>
            <a:defPPr>
              <a:defRPr lang="zh-CN"/>
            </a:defPPr>
            <a:lvl1pPr>
              <a:defRPr sz="1800">
                <a:solidFill>
                  <a:srgbClr val="FFFEFF"/>
                </a:solidFill>
                <a:latin typeface="Arial" panose="020B0604020202020204" pitchFamily="34" charset="0"/>
              </a:defRPr>
            </a:lvl1pPr>
          </a:lstStyle>
          <a:p>
            <a:r>
              <a:rPr lang="en-US" altLang="zh-CN" sz="1600" b="1" smtClean="0">
                <a:solidFill>
                  <a:srgbClr val="FFFFFF"/>
                </a:solidFill>
                <a:latin typeface="Arial" panose="020B0604020202020204" pitchFamily="34" charset="0"/>
                <a:ea typeface="黑体" panose="02010609060101010101" charset="-122"/>
                <a:cs typeface="+mn-ea"/>
              </a:rPr>
              <a:t>教育政策制定的构成模式</a:t>
            </a:r>
            <a:endParaRPr lang="en-US" altLang="zh-CN" sz="1600" b="1" smtClean="0">
              <a:solidFill>
                <a:srgbClr val="FFFFFF"/>
              </a:solidFill>
              <a:latin typeface="Arial" panose="020B0604020202020204" pitchFamily="34" charset="0"/>
              <a:ea typeface="黑体" panose="02010609060101010101" charset="-122"/>
              <a:cs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一、教育政策的制定</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任务一 教育政策的制定与执行</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482600" y="1844675"/>
            <a:ext cx="5080000" cy="398780"/>
          </a:xfrm>
          <a:prstGeom prst="rect">
            <a:avLst/>
          </a:prstGeom>
          <a:noFill/>
          <a:ln w="9525">
            <a:noFill/>
          </a:ln>
        </p:spPr>
        <p:txBody>
          <a:bodyPr>
            <a:spAutoFit/>
          </a:bodyPr>
          <a:p>
            <a:pPr marL="342900" indent="-342900">
              <a:buFont typeface="Wingdings" panose="05000000000000000000" charset="0"/>
              <a:buChar char="u"/>
            </a:pPr>
            <a:r>
              <a:rPr lang="zh-CN" sz="2000" b="1">
                <a:solidFill>
                  <a:schemeClr val="accent1"/>
                </a:solidFill>
                <a:latin typeface="微软雅黑" panose="020B0503020204020204" pitchFamily="34" charset="-122"/>
                <a:ea typeface="微软雅黑" panose="020B0503020204020204" pitchFamily="34" charset="-122"/>
              </a:rPr>
              <a:t>（四）教育政策的制定过程</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554355" y="2552065"/>
            <a:ext cx="4712335" cy="2584450"/>
          </a:xfrm>
          <a:prstGeom prst="rect">
            <a:avLst/>
          </a:prstGeom>
          <a:noFill/>
          <a:ln w="9525">
            <a:noFill/>
          </a:ln>
        </p:spPr>
        <p:txBody>
          <a:bodyPr wrap="square">
            <a:spAutoFit/>
          </a:bodyPr>
          <a:p>
            <a:pPr indent="0" fontAlgn="auto">
              <a:lnSpc>
                <a:spcPct val="150000"/>
              </a:lnSpc>
              <a:buFont typeface="Wingdings" panose="05000000000000000000" charset="0"/>
              <a:buNone/>
            </a:pPr>
            <a:r>
              <a:rPr b="0" dirty="0">
                <a:latin typeface="微软雅黑" panose="020B0503020204020204" pitchFamily="34" charset="-122"/>
                <a:ea typeface="微软雅黑" panose="020B0503020204020204" pitchFamily="34" charset="-122"/>
              </a:rPr>
              <a:t>教育政策的制定有确定的程序。所谓教育政策制定是指判定教育政策问题和对政策方案进行选择并最终制定出切实可行的教育政策的过程。其程序大致分为</a:t>
            </a:r>
            <a:r>
              <a:rPr b="1" dirty="0">
                <a:solidFill>
                  <a:srgbClr val="C00000"/>
                </a:solidFill>
                <a:latin typeface="微软雅黑" panose="020B0503020204020204" pitchFamily="34" charset="-122"/>
                <a:ea typeface="微软雅黑" panose="020B0503020204020204" pitchFamily="34" charset="-122"/>
              </a:rPr>
              <a:t>认定政策问题、确定政策目标、拟订政策方案、选择方案和政策合法化</a:t>
            </a:r>
            <a:r>
              <a:rPr b="0" dirty="0">
                <a:latin typeface="微软雅黑" panose="020B0503020204020204" pitchFamily="34" charset="-122"/>
                <a:ea typeface="微软雅黑" panose="020B0503020204020204" pitchFamily="34" charset="-122"/>
              </a:rPr>
              <a:t>等几个具体环节与阶段。</a:t>
            </a:r>
            <a:endParaRPr dirty="0">
              <a:latin typeface="微软雅黑" panose="020B0503020204020204" pitchFamily="34" charset="-122"/>
              <a:ea typeface="微软雅黑" panose="020B0503020204020204" pitchFamily="34" charset="-122"/>
            </a:endParaRPr>
          </a:p>
        </p:txBody>
      </p:sp>
      <p:pic>
        <p:nvPicPr>
          <p:cNvPr id="125" name="图片 124"/>
          <p:cNvPicPr/>
          <p:nvPr/>
        </p:nvPicPr>
        <p:blipFill>
          <a:blip r:embed="rId1"/>
          <a:stretch>
            <a:fillRect/>
          </a:stretch>
        </p:blipFill>
        <p:spPr>
          <a:xfrm>
            <a:off x="5955030" y="1628775"/>
            <a:ext cx="5443855" cy="389128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【考点提示】</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任务一 教育政策的制定与执行</a:t>
            </a:r>
            <a:endParaRPr lang="zh-CN" altLang="en-US" sz="2800" b="1">
              <a:latin typeface="微软雅黑" panose="020B0503020204020204" pitchFamily="34" charset="-122"/>
              <a:ea typeface="微软雅黑" panose="020B0503020204020204" pitchFamily="34" charset="-122"/>
            </a:endParaRPr>
          </a:p>
        </p:txBody>
      </p:sp>
      <p:sp>
        <p:nvSpPr>
          <p:cNvPr id="13" name="文本框 12"/>
          <p:cNvSpPr txBox="1"/>
          <p:nvPr/>
        </p:nvSpPr>
        <p:spPr>
          <a:xfrm>
            <a:off x="266700" y="1988820"/>
            <a:ext cx="5461000" cy="4154170"/>
          </a:xfrm>
          <a:prstGeom prst="rect">
            <a:avLst/>
          </a:prstGeom>
          <a:noFill/>
          <a:ln w="9525">
            <a:noFill/>
          </a:ln>
        </p:spPr>
        <p:txBody>
          <a:bodyPr wrap="square">
            <a:spAutoFit/>
          </a:bodyPr>
          <a:p>
            <a:pPr indent="0" fontAlgn="auto">
              <a:lnSpc>
                <a:spcPct val="150000"/>
              </a:lnSpc>
              <a:buFont typeface="Wingdings" panose="05000000000000000000" charset="0"/>
              <a:buNone/>
            </a:pPr>
            <a:r>
              <a:rPr sz="1600" b="0" dirty="0">
                <a:latin typeface="微软雅黑" panose="020B0503020204020204" pitchFamily="34" charset="-122"/>
                <a:ea typeface="微软雅黑" panose="020B0503020204020204" pitchFamily="34" charset="-122"/>
              </a:rPr>
              <a:t>事件背景：近日，中共中央办公厅、国务院办公厅印发《关于进一步减轻义务教育阶段学生作业负担和校外培训负担的意见》，要求减轻学生过重作业负担，提升学校课后服务水平，全面规范校外培训行为，提升校内教育教学质量。《意见》对“双减”工作作出了重要决策部署，为新时代义务教育阶段学生的健康全面发展指明了新方向、提出了新要求。</a:t>
            </a:r>
            <a:endParaRPr sz="1600" b="0" dirty="0">
              <a:latin typeface="微软雅黑" panose="020B0503020204020204" pitchFamily="34" charset="-122"/>
              <a:ea typeface="微软雅黑" panose="020B0503020204020204" pitchFamily="34" charset="-122"/>
            </a:endParaRPr>
          </a:p>
          <a:p>
            <a:pPr indent="0" fontAlgn="auto">
              <a:lnSpc>
                <a:spcPct val="150000"/>
              </a:lnSpc>
              <a:buFont typeface="Wingdings" panose="05000000000000000000" charset="0"/>
              <a:buNone/>
            </a:pPr>
            <a:r>
              <a:rPr sz="1600" b="0" dirty="0">
                <a:latin typeface="微软雅黑" panose="020B0503020204020204" pitchFamily="34" charset="-122"/>
                <a:ea typeface="微软雅黑" panose="020B0503020204020204" pitchFamily="34" charset="-122"/>
              </a:rPr>
              <a:t>模拟试题；近日，中共中央办公厅、国务院办公厅印发《关于进一步减轻义务教育阶段学生作业负担和校外培训负担的意见》，引发社会广泛关注，谈谈你该《意见》的看法。</a:t>
            </a:r>
            <a:endParaRPr sz="1600" b="0" dirty="0">
              <a:latin typeface="微软雅黑" panose="020B0503020204020204" pitchFamily="34" charset="-122"/>
              <a:ea typeface="微软雅黑" panose="020B0503020204020204" pitchFamily="34" charset="-122"/>
            </a:endParaRPr>
          </a:p>
        </p:txBody>
      </p:sp>
      <p:sp>
        <p:nvSpPr>
          <p:cNvPr id="3" name="文本框 2"/>
          <p:cNvSpPr txBox="1"/>
          <p:nvPr/>
        </p:nvSpPr>
        <p:spPr>
          <a:xfrm>
            <a:off x="7107555" y="836930"/>
            <a:ext cx="4354830" cy="460375"/>
          </a:xfrm>
          <a:prstGeom prst="rect">
            <a:avLst/>
          </a:prstGeom>
          <a:noFill/>
        </p:spPr>
        <p:txBody>
          <a:bodyPr wrap="square" rtlCol="0" anchor="t">
            <a:spAutoFit/>
          </a:bodyPr>
          <a:p>
            <a:r>
              <a:rPr lang="zh-CN" altLang="en-US" sz="2400" b="1">
                <a:solidFill>
                  <a:schemeClr val="accent6"/>
                </a:solidFill>
                <a:latin typeface="微软雅黑" panose="020B0503020204020204" pitchFamily="34" charset="-122"/>
                <a:ea typeface="微软雅黑" panose="020B0503020204020204" pitchFamily="34" charset="-122"/>
              </a:rPr>
              <a:t>【参考解析】</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6459220" y="1988820"/>
            <a:ext cx="4655820" cy="3046095"/>
          </a:xfrm>
          <a:prstGeom prst="rect">
            <a:avLst/>
          </a:prstGeom>
          <a:noFill/>
          <a:ln w="9525">
            <a:noFill/>
          </a:ln>
        </p:spPr>
        <p:txBody>
          <a:bodyPr wrap="square">
            <a:spAutoFit/>
          </a:bodyPr>
          <a:p>
            <a:pPr indent="0" fontAlgn="auto">
              <a:lnSpc>
                <a:spcPct val="150000"/>
              </a:lnSpc>
              <a:buFont typeface="Wingdings" panose="05000000000000000000" charset="0"/>
              <a:buNone/>
            </a:pPr>
            <a:r>
              <a:rPr sz="1600" b="0" dirty="0">
                <a:latin typeface="微软雅黑" panose="020B0503020204020204" pitchFamily="34" charset="-122"/>
                <a:ea typeface="微软雅黑" panose="020B0503020204020204" pitchFamily="34" charset="-122"/>
              </a:rPr>
              <a:t>表明对《意见》的支持态度，功在当代，利在千秋</a:t>
            </a:r>
            <a:endParaRPr sz="1600" b="0" dirty="0">
              <a:latin typeface="微软雅黑" panose="020B0503020204020204" pitchFamily="34" charset="-122"/>
              <a:ea typeface="微软雅黑" panose="020B0503020204020204" pitchFamily="34" charset="-122"/>
            </a:endParaRPr>
          </a:p>
          <a:p>
            <a:pPr indent="0" fontAlgn="auto">
              <a:lnSpc>
                <a:spcPct val="150000"/>
              </a:lnSpc>
              <a:buFont typeface="Wingdings" panose="05000000000000000000" charset="0"/>
              <a:buNone/>
            </a:pPr>
            <a:r>
              <a:rPr sz="1600" b="0" dirty="0">
                <a:latin typeface="微软雅黑" panose="020B0503020204020204" pitchFamily="34" charset="-122"/>
                <a:ea typeface="微软雅黑" panose="020B0503020204020204" pitchFamily="34" charset="-122"/>
              </a:rPr>
              <a:t>中共中央办公厅、国务院办公厅印发的《关于进一步减轻义务教育阶段学生作业负担和校外培训负担的意见》，要求减轻学生过重作业负担，提升学校课后服务水平，全面规范校外培训行为，提升校内教育教学质量。这是利国利民的大事!是从党之大计、国之大计角度作出的重大安排!功在当代，利在千秋!</a:t>
            </a:r>
            <a:endParaRPr sz="1600" b="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二、教育政策的执行  </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任务一 教育政策的制定与执行</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410210" y="2276475"/>
            <a:ext cx="5080000" cy="398780"/>
          </a:xfrm>
          <a:prstGeom prst="rect">
            <a:avLst/>
          </a:prstGeom>
          <a:noFill/>
          <a:ln w="9525">
            <a:noFill/>
          </a:ln>
        </p:spPr>
        <p:txBody>
          <a:bodyPr>
            <a:spAutoFit/>
          </a:bodyPr>
          <a:p>
            <a:pPr marL="342900" indent="-342900">
              <a:buFont typeface="Wingdings" panose="05000000000000000000" charset="0"/>
              <a:buChar char="u"/>
            </a:pPr>
            <a:r>
              <a:rPr lang="zh-CN" sz="2000" b="1">
                <a:solidFill>
                  <a:schemeClr val="accent1"/>
                </a:solidFill>
                <a:latin typeface="微软雅黑" panose="020B0503020204020204" pitchFamily="34" charset="-122"/>
                <a:ea typeface="微软雅黑" panose="020B0503020204020204" pitchFamily="34" charset="-122"/>
              </a:rPr>
              <a:t>（一）教育政策执行的含义</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554355" y="3140710"/>
            <a:ext cx="4936490" cy="2676525"/>
          </a:xfrm>
          <a:prstGeom prst="rect">
            <a:avLst/>
          </a:prstGeom>
          <a:noFill/>
          <a:ln w="9525">
            <a:noFill/>
          </a:ln>
        </p:spPr>
        <p:txBody>
          <a:bodyPr wrap="square">
            <a:spAutoFit/>
          </a:bodyPr>
          <a:p>
            <a:pPr indent="266700" fontAlgn="auto">
              <a:lnSpc>
                <a:spcPct val="150000"/>
              </a:lnSpc>
            </a:pPr>
            <a:r>
              <a:rPr sz="1600" b="0" dirty="0">
                <a:latin typeface="微软雅黑" panose="020B0503020204020204" pitchFamily="34" charset="-122"/>
                <a:ea typeface="微软雅黑" panose="020B0503020204020204" pitchFamily="34" charset="-122"/>
              </a:rPr>
              <a:t>所谓教育政策执行，是一种将教育政策精神与内容转化为现实效果，从而实现教育政策目标的动态行动过程。完整理解教育政策执行的含义，需要明确执行的基本要素。教育政策制定出来以后，执行就显得非常重要。因为，再好的政策如果不执行、或者执行不到位，都会影响教育事业的发展。所以，教育政策的执行直接决定着教育政策的日的能否实现。</a:t>
            </a:r>
            <a:endParaRPr sz="1600" b="0" dirty="0">
              <a:latin typeface="微软雅黑" panose="020B0503020204020204" pitchFamily="34" charset="-122"/>
              <a:ea typeface="微软雅黑" panose="020B0503020204020204" pitchFamily="34" charset="-122"/>
            </a:endParaRPr>
          </a:p>
        </p:txBody>
      </p:sp>
      <p:pic>
        <p:nvPicPr>
          <p:cNvPr id="126" name="图片 125"/>
          <p:cNvPicPr/>
          <p:nvPr/>
        </p:nvPicPr>
        <p:blipFill>
          <a:blip r:embed="rId1"/>
          <a:srcRect t="43704"/>
          <a:stretch>
            <a:fillRect/>
          </a:stretch>
        </p:blipFill>
        <p:spPr>
          <a:xfrm>
            <a:off x="6675120" y="1844675"/>
            <a:ext cx="4476750" cy="448437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二、教育政策的执行  </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任务一 教育政策的制定与执行</a:t>
            </a:r>
            <a:endParaRPr lang="zh-CN" altLang="en-US" sz="2800" b="1">
              <a:latin typeface="微软雅黑" panose="020B0503020204020204" pitchFamily="34" charset="-122"/>
              <a:ea typeface="微软雅黑" panose="020B0503020204020204" pitchFamily="34" charset="-122"/>
            </a:endParaRPr>
          </a:p>
        </p:txBody>
      </p:sp>
      <p:sp>
        <p:nvSpPr>
          <p:cNvPr id="75" name="矩形: 圆角 74"/>
          <p:cNvSpPr/>
          <p:nvPr>
            <p:custDataLst>
              <p:tags r:id="rId1"/>
            </p:custDataLst>
          </p:nvPr>
        </p:nvSpPr>
        <p:spPr>
          <a:xfrm>
            <a:off x="1247043" y="2907947"/>
            <a:ext cx="1663370" cy="1663370"/>
          </a:xfrm>
          <a:prstGeom prst="roundRect">
            <a:avLst>
              <a:gd name="adj" fmla="val 10750"/>
            </a:avLst>
          </a:prstGeom>
          <a:noFill/>
          <a:ln w="28575" cap="flat" cmpd="sng" algn="ctr">
            <a:solidFill>
              <a:srgbClr val="1D6DC2"/>
            </a:solidFill>
            <a:prstDash val="solid"/>
            <a:miter lim="800000"/>
          </a:ln>
          <a:effectLst/>
        </p:spPr>
        <p:txBody>
          <a:bodyPr rtlCol="0" anchor="ctr"/>
          <a:lstStyle/>
          <a:p>
            <a:pPr algn="ctr"/>
            <a:endParaRPr lang="zh-CN" altLang="en-US"/>
          </a:p>
        </p:txBody>
      </p:sp>
      <p:sp>
        <p:nvSpPr>
          <p:cNvPr id="76" name="Rounded"/>
          <p:cNvSpPr/>
          <p:nvPr>
            <p:custDataLst>
              <p:tags r:id="rId2"/>
            </p:custDataLst>
          </p:nvPr>
        </p:nvSpPr>
        <p:spPr>
          <a:xfrm>
            <a:off x="727495" y="2379434"/>
            <a:ext cx="1057022" cy="1057022"/>
          </a:xfrm>
          <a:custGeom>
            <a:avLst/>
            <a:gdLst>
              <a:gd name="connsiteX0" fmla="*/ 469589 w 939176"/>
              <a:gd name="connsiteY0" fmla="*/ 1 h 939176"/>
              <a:gd name="connsiteX1" fmla="*/ 567683 w 939176"/>
              <a:gd name="connsiteY1" fmla="*/ 40634 h 939176"/>
              <a:gd name="connsiteX2" fmla="*/ 898544 w 939176"/>
              <a:gd name="connsiteY2" fmla="*/ 371494 h 939176"/>
              <a:gd name="connsiteX3" fmla="*/ 898544 w 939176"/>
              <a:gd name="connsiteY3" fmla="*/ 567684 h 939176"/>
              <a:gd name="connsiteX4" fmla="*/ 567683 w 939176"/>
              <a:gd name="connsiteY4" fmla="*/ 898545 h 939176"/>
              <a:gd name="connsiteX5" fmla="*/ 371494 w 939176"/>
              <a:gd name="connsiteY5" fmla="*/ 898545 h 939176"/>
              <a:gd name="connsiteX6" fmla="*/ 40633 w 939176"/>
              <a:gd name="connsiteY6" fmla="*/ 567684 h 939176"/>
              <a:gd name="connsiteX7" fmla="*/ 40633 w 939176"/>
              <a:gd name="connsiteY7" fmla="*/ 371495 h 939176"/>
              <a:gd name="connsiteX8" fmla="*/ 371493 w 939176"/>
              <a:gd name="connsiteY8" fmla="*/ 40634 h 939176"/>
              <a:gd name="connsiteX9" fmla="*/ 469589 w 939176"/>
              <a:gd name="connsiteY9" fmla="*/ 1 h 93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9176" h="939176">
                <a:moveTo>
                  <a:pt x="469589" y="1"/>
                </a:moveTo>
                <a:cubicBezTo>
                  <a:pt x="505091" y="0"/>
                  <a:pt x="540594" y="13544"/>
                  <a:pt x="567683" y="40634"/>
                </a:cubicBezTo>
                <a:lnTo>
                  <a:pt x="898544" y="371494"/>
                </a:lnTo>
                <a:cubicBezTo>
                  <a:pt x="952720" y="425670"/>
                  <a:pt x="952720" y="513508"/>
                  <a:pt x="898544" y="567684"/>
                </a:cubicBezTo>
                <a:lnTo>
                  <a:pt x="567683" y="898545"/>
                </a:lnTo>
                <a:cubicBezTo>
                  <a:pt x="513507" y="952721"/>
                  <a:pt x="425669" y="952720"/>
                  <a:pt x="371494" y="898545"/>
                </a:cubicBezTo>
                <a:lnTo>
                  <a:pt x="40633" y="567684"/>
                </a:lnTo>
                <a:cubicBezTo>
                  <a:pt x="-13543" y="513508"/>
                  <a:pt x="-13544" y="425670"/>
                  <a:pt x="40633" y="371495"/>
                </a:cubicBezTo>
                <a:lnTo>
                  <a:pt x="371493" y="40634"/>
                </a:lnTo>
                <a:cubicBezTo>
                  <a:pt x="398582" y="13545"/>
                  <a:pt x="434084" y="1"/>
                  <a:pt x="469589" y="1"/>
                </a:cubicBezTo>
                <a:close/>
              </a:path>
            </a:pathLst>
          </a:custGeom>
          <a:solidFill>
            <a:srgbClr val="1D6DC2"/>
          </a:solidFill>
          <a:ln w="28575"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7"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3"/>
            </p:custDataLst>
          </p:nvPr>
        </p:nvSpPr>
        <p:spPr>
          <a:xfrm>
            <a:off x="923422" y="2596389"/>
            <a:ext cx="690120" cy="717513"/>
          </a:xfrm>
          <a:prstGeom prst="rect">
            <a:avLst/>
          </a:prstGeom>
          <a:noFill/>
        </p:spPr>
        <p:txBody>
          <a:bodyPr wrap="square" rtlCol="0" anchor="ctr">
            <a:normAutofit fontScale="87500"/>
          </a:bodyPr>
          <a:lstStyle/>
          <a:p>
            <a:pPr algn="ctr">
              <a:lnSpc>
                <a:spcPct val="120000"/>
              </a:lnSpc>
            </a:pPr>
            <a:r>
              <a:rPr lang="en-US" sz="3200" b="1" spc="300" dirty="0">
                <a:solidFill>
                  <a:srgbClr val="FFFFFF"/>
                </a:solidFill>
                <a:latin typeface="Arial" panose="020B0604020202020204" pitchFamily="34" charset="0"/>
                <a:ea typeface="微软雅黑" panose="020B0503020204020204" pitchFamily="34" charset="-122"/>
                <a:cs typeface="Montserrat Black"/>
              </a:rPr>
              <a:t>01</a:t>
            </a:r>
            <a:endParaRPr lang="en-US" sz="3200" b="1" spc="300" dirty="0">
              <a:solidFill>
                <a:srgbClr val="FFFFFF"/>
              </a:solidFill>
              <a:latin typeface="Arial" panose="020B0604020202020204" pitchFamily="34" charset="0"/>
              <a:ea typeface="微软雅黑" panose="020B0503020204020204" pitchFamily="34" charset="-122"/>
              <a:cs typeface="Montserrat Black"/>
            </a:endParaRPr>
          </a:p>
        </p:txBody>
      </p:sp>
      <p:sp>
        <p:nvSpPr>
          <p:cNvPr id="78" name="TextBox"/>
          <p:cNvSpPr txBox="1"/>
          <p:nvPr>
            <p:custDataLst>
              <p:tags r:id="rId4"/>
            </p:custDataLst>
          </p:nvPr>
        </p:nvSpPr>
        <p:spPr>
          <a:xfrm>
            <a:off x="1107735" y="4712497"/>
            <a:ext cx="1941984" cy="1084334"/>
          </a:xfrm>
          <a:prstGeom prst="rect">
            <a:avLst/>
          </a:prstGeom>
          <a:noFill/>
        </p:spPr>
        <p:txBody>
          <a:bodyPr wrap="square" rtlCol="0" anchor="ctr">
            <a:normAutofit fontScale="80000"/>
          </a:bodyPr>
          <a:lstStyle/>
          <a:p>
            <a:pPr algn="ctr">
              <a:lnSpc>
                <a:spcPct val="130000"/>
              </a:lnSpc>
            </a:pPr>
            <a:r>
              <a:rPr lang="zh-CN" altLang="en-US" sz="1400" spc="150" dirty="0">
                <a:solidFill>
                  <a:srgbClr val="000000">
                    <a:lumMod val="75000"/>
                    <a:lumOff val="25000"/>
                  </a:srgbClr>
                </a:solidFill>
                <a:uFillTx/>
                <a:latin typeface="Arial" panose="020B0604020202020204" pitchFamily="34" charset="0"/>
                <a:ea typeface="微软雅黑" panose="020B0503020204020204" pitchFamily="34" charset="-122"/>
              </a:rPr>
              <a:t>教育政策执行主体实际上是指教育政策的主要执行者。每一种教育政策均有其特定的执行主体。</a:t>
            </a:r>
            <a:endParaRPr lang="zh-CN" altLang="en-US" sz="1400" spc="150" dirty="0">
              <a:solidFill>
                <a:srgbClr val="000000">
                  <a:lumMod val="75000"/>
                  <a:lumOff val="25000"/>
                </a:srgbClr>
              </a:solidFill>
              <a:uFillTx/>
              <a:latin typeface="Arial" panose="020B0604020202020204" pitchFamily="34" charset="0"/>
              <a:ea typeface="微软雅黑" panose="020B0503020204020204" pitchFamily="34" charset="-122"/>
            </a:endParaRPr>
          </a:p>
        </p:txBody>
      </p:sp>
      <p:sp>
        <p:nvSpPr>
          <p:cNvPr id="79" name="Rectangle"/>
          <p:cNvSpPr/>
          <p:nvPr>
            <p:custDataLst>
              <p:tags r:id="rId5"/>
            </p:custDataLst>
          </p:nvPr>
        </p:nvSpPr>
        <p:spPr>
          <a:xfrm>
            <a:off x="1291740" y="3501130"/>
            <a:ext cx="1573976" cy="524204"/>
          </a:xfrm>
          <a:prstGeom prst="rect">
            <a:avLst/>
          </a:prstGeom>
        </p:spPr>
        <p:txBody>
          <a:bodyPr wrap="square" anchor="ct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gn="ctr">
              <a:lnSpc>
                <a:spcPct val="130000"/>
              </a:lnSpc>
              <a:spcBef>
                <a:spcPts val="0"/>
              </a:spcBef>
              <a:spcAft>
                <a:spcPts val="0"/>
              </a:spcAft>
            </a:pPr>
            <a:r>
              <a:rPr lang="zh-CN" altLang="en-US" b="1" spc="300" dirty="0">
                <a:solidFill>
                  <a:srgbClr val="1D6DC2"/>
                </a:solidFill>
                <a:uFillTx/>
                <a:latin typeface="Arial" panose="020B0604020202020204" pitchFamily="34" charset="0"/>
                <a:ea typeface="微软雅黑" panose="020B0503020204020204" pitchFamily="34" charset="-122"/>
              </a:rPr>
              <a:t>教育政策执行的主体</a:t>
            </a:r>
            <a:endParaRPr lang="zh-CN" altLang="en-US" b="1" spc="300" dirty="0">
              <a:solidFill>
                <a:srgbClr val="1D6DC2"/>
              </a:solidFill>
              <a:uFillTx/>
              <a:latin typeface="Arial" panose="020B0604020202020204" pitchFamily="34" charset="0"/>
              <a:ea typeface="微软雅黑" panose="020B0503020204020204" pitchFamily="34" charset="-122"/>
            </a:endParaRPr>
          </a:p>
        </p:txBody>
      </p:sp>
      <p:sp>
        <p:nvSpPr>
          <p:cNvPr id="3" name="矩形: 圆角 74"/>
          <p:cNvSpPr/>
          <p:nvPr>
            <p:custDataLst>
              <p:tags r:id="rId6"/>
            </p:custDataLst>
          </p:nvPr>
        </p:nvSpPr>
        <p:spPr>
          <a:xfrm>
            <a:off x="3910256" y="2907947"/>
            <a:ext cx="1663370" cy="1663370"/>
          </a:xfrm>
          <a:prstGeom prst="roundRect">
            <a:avLst>
              <a:gd name="adj" fmla="val 10750"/>
            </a:avLst>
          </a:prstGeom>
          <a:noFill/>
          <a:ln w="28575" cap="flat" cmpd="sng" algn="ctr">
            <a:solidFill>
              <a:srgbClr val="767676"/>
            </a:solidFill>
            <a:prstDash val="solid"/>
            <a:miter lim="800000"/>
          </a:ln>
          <a:effectLst/>
        </p:spPr>
        <p:txBody>
          <a:bodyPr rtlCol="0" anchor="ctr"/>
          <a:lstStyle/>
          <a:p>
            <a:pPr algn="ctr"/>
            <a:endParaRPr lang="zh-CN" altLang="en-US"/>
          </a:p>
        </p:txBody>
      </p:sp>
      <p:sp>
        <p:nvSpPr>
          <p:cNvPr id="6" name="Rounded"/>
          <p:cNvSpPr/>
          <p:nvPr>
            <p:custDataLst>
              <p:tags r:id="rId7"/>
            </p:custDataLst>
          </p:nvPr>
        </p:nvSpPr>
        <p:spPr>
          <a:xfrm>
            <a:off x="3390709" y="2379434"/>
            <a:ext cx="1057022" cy="1057022"/>
          </a:xfrm>
          <a:custGeom>
            <a:avLst/>
            <a:gdLst>
              <a:gd name="connsiteX0" fmla="*/ 469589 w 939176"/>
              <a:gd name="connsiteY0" fmla="*/ 1 h 939176"/>
              <a:gd name="connsiteX1" fmla="*/ 567683 w 939176"/>
              <a:gd name="connsiteY1" fmla="*/ 40634 h 939176"/>
              <a:gd name="connsiteX2" fmla="*/ 898544 w 939176"/>
              <a:gd name="connsiteY2" fmla="*/ 371494 h 939176"/>
              <a:gd name="connsiteX3" fmla="*/ 898544 w 939176"/>
              <a:gd name="connsiteY3" fmla="*/ 567684 h 939176"/>
              <a:gd name="connsiteX4" fmla="*/ 567683 w 939176"/>
              <a:gd name="connsiteY4" fmla="*/ 898545 h 939176"/>
              <a:gd name="connsiteX5" fmla="*/ 371494 w 939176"/>
              <a:gd name="connsiteY5" fmla="*/ 898545 h 939176"/>
              <a:gd name="connsiteX6" fmla="*/ 40633 w 939176"/>
              <a:gd name="connsiteY6" fmla="*/ 567684 h 939176"/>
              <a:gd name="connsiteX7" fmla="*/ 40633 w 939176"/>
              <a:gd name="connsiteY7" fmla="*/ 371495 h 939176"/>
              <a:gd name="connsiteX8" fmla="*/ 371493 w 939176"/>
              <a:gd name="connsiteY8" fmla="*/ 40634 h 939176"/>
              <a:gd name="connsiteX9" fmla="*/ 469589 w 939176"/>
              <a:gd name="connsiteY9" fmla="*/ 1 h 93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9176" h="939176">
                <a:moveTo>
                  <a:pt x="469589" y="1"/>
                </a:moveTo>
                <a:cubicBezTo>
                  <a:pt x="505091" y="0"/>
                  <a:pt x="540594" y="13544"/>
                  <a:pt x="567683" y="40634"/>
                </a:cubicBezTo>
                <a:lnTo>
                  <a:pt x="898544" y="371494"/>
                </a:lnTo>
                <a:cubicBezTo>
                  <a:pt x="952720" y="425670"/>
                  <a:pt x="952720" y="513508"/>
                  <a:pt x="898544" y="567684"/>
                </a:cubicBezTo>
                <a:lnTo>
                  <a:pt x="567683" y="898545"/>
                </a:lnTo>
                <a:cubicBezTo>
                  <a:pt x="513507" y="952721"/>
                  <a:pt x="425669" y="952720"/>
                  <a:pt x="371494" y="898545"/>
                </a:cubicBezTo>
                <a:lnTo>
                  <a:pt x="40633" y="567684"/>
                </a:lnTo>
                <a:cubicBezTo>
                  <a:pt x="-13543" y="513508"/>
                  <a:pt x="-13544" y="425670"/>
                  <a:pt x="40633" y="371495"/>
                </a:cubicBezTo>
                <a:lnTo>
                  <a:pt x="371493" y="40634"/>
                </a:lnTo>
                <a:cubicBezTo>
                  <a:pt x="398582" y="13545"/>
                  <a:pt x="434084" y="1"/>
                  <a:pt x="469589" y="1"/>
                </a:cubicBezTo>
                <a:close/>
              </a:path>
            </a:pathLst>
          </a:custGeom>
          <a:solidFill>
            <a:srgbClr val="767676"/>
          </a:solidFill>
          <a:ln w="28575"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8"/>
            </p:custDataLst>
          </p:nvPr>
        </p:nvSpPr>
        <p:spPr>
          <a:xfrm>
            <a:off x="3586636" y="2596389"/>
            <a:ext cx="690120" cy="717513"/>
          </a:xfrm>
          <a:prstGeom prst="rect">
            <a:avLst/>
          </a:prstGeom>
          <a:noFill/>
        </p:spPr>
        <p:txBody>
          <a:bodyPr wrap="square" rtlCol="0" anchor="ctr">
            <a:normAutofit fontScale="87500"/>
          </a:bodyPr>
          <a:lstStyle/>
          <a:p>
            <a:pPr algn="ctr">
              <a:lnSpc>
                <a:spcPct val="120000"/>
              </a:lnSpc>
            </a:pPr>
            <a:r>
              <a:rPr lang="en-US" sz="3200" b="1" spc="300" dirty="0">
                <a:solidFill>
                  <a:srgbClr val="FFFFFF"/>
                </a:solidFill>
                <a:latin typeface="Arial" panose="020B0604020202020204" pitchFamily="34" charset="0"/>
                <a:ea typeface="微软雅黑" panose="020B0503020204020204" pitchFamily="34" charset="-122"/>
                <a:cs typeface="Montserrat Black"/>
              </a:rPr>
              <a:t>02</a:t>
            </a:r>
            <a:endParaRPr lang="en-US" sz="3200" b="1" spc="300" dirty="0">
              <a:solidFill>
                <a:srgbClr val="FFFFFF"/>
              </a:solidFill>
              <a:latin typeface="Arial" panose="020B0604020202020204" pitchFamily="34" charset="0"/>
              <a:ea typeface="微软雅黑" panose="020B0503020204020204" pitchFamily="34" charset="-122"/>
              <a:cs typeface="Montserrat Black"/>
            </a:endParaRPr>
          </a:p>
        </p:txBody>
      </p:sp>
      <p:sp>
        <p:nvSpPr>
          <p:cNvPr id="8" name="TextBox"/>
          <p:cNvSpPr txBox="1"/>
          <p:nvPr>
            <p:custDataLst>
              <p:tags r:id="rId9"/>
            </p:custDataLst>
          </p:nvPr>
        </p:nvSpPr>
        <p:spPr>
          <a:xfrm>
            <a:off x="3770950" y="4712497"/>
            <a:ext cx="1941984" cy="1084334"/>
          </a:xfrm>
          <a:prstGeom prst="rect">
            <a:avLst/>
          </a:prstGeom>
          <a:noFill/>
        </p:spPr>
        <p:txBody>
          <a:bodyPr wrap="square" rtlCol="0" anchor="ctr">
            <a:normAutofit fontScale="70000"/>
          </a:bodyPr>
          <a:lstStyle/>
          <a:p>
            <a:pPr algn="ctr">
              <a:lnSpc>
                <a:spcPct val="130000"/>
              </a:lnSpc>
            </a:pPr>
            <a:r>
              <a:rPr lang="zh-CN" altLang="en-US" sz="1400" spc="150" dirty="0">
                <a:solidFill>
                  <a:srgbClr val="000000">
                    <a:lumMod val="75000"/>
                    <a:lumOff val="25000"/>
                  </a:srgbClr>
                </a:solidFill>
                <a:uFillTx/>
                <a:latin typeface="Arial" panose="020B0604020202020204" pitchFamily="34" charset="0"/>
                <a:ea typeface="微软雅黑" panose="020B0503020204020204" pitchFamily="34" charset="-122"/>
              </a:rPr>
              <a:t>取得合法地位的教育政策本身就是一种被批准的行动方案。对行动方案的实施，要求其自身有明确的实施方案。</a:t>
            </a:r>
            <a:endParaRPr lang="zh-CN" altLang="en-US" sz="1400" spc="150" dirty="0">
              <a:solidFill>
                <a:srgbClr val="000000">
                  <a:lumMod val="75000"/>
                  <a:lumOff val="25000"/>
                </a:srgbClr>
              </a:solidFill>
              <a:uFillTx/>
              <a:latin typeface="Arial" panose="020B0604020202020204" pitchFamily="34" charset="0"/>
              <a:ea typeface="微软雅黑" panose="020B0503020204020204" pitchFamily="34" charset="-122"/>
            </a:endParaRPr>
          </a:p>
        </p:txBody>
      </p:sp>
      <p:sp>
        <p:nvSpPr>
          <p:cNvPr id="9" name="Rectangle"/>
          <p:cNvSpPr/>
          <p:nvPr>
            <p:custDataLst>
              <p:tags r:id="rId10"/>
            </p:custDataLst>
          </p:nvPr>
        </p:nvSpPr>
        <p:spPr>
          <a:xfrm>
            <a:off x="3954953" y="3501130"/>
            <a:ext cx="1573976" cy="524204"/>
          </a:xfrm>
          <a:prstGeom prst="rect">
            <a:avLst/>
          </a:prstGeom>
        </p:spPr>
        <p:txBody>
          <a:bodyPr wrap="square" anchor="ct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gn="ctr">
              <a:lnSpc>
                <a:spcPct val="130000"/>
              </a:lnSpc>
              <a:spcBef>
                <a:spcPts val="0"/>
              </a:spcBef>
              <a:spcAft>
                <a:spcPts val="0"/>
              </a:spcAft>
            </a:pPr>
            <a:r>
              <a:rPr lang="zh-CN" altLang="en-US" b="1" spc="300" dirty="0">
                <a:solidFill>
                  <a:srgbClr val="767676"/>
                </a:solidFill>
                <a:uFillTx/>
                <a:latin typeface="Arial" panose="020B0604020202020204" pitchFamily="34" charset="0"/>
                <a:ea typeface="微软雅黑" panose="020B0503020204020204" pitchFamily="34" charset="-122"/>
              </a:rPr>
              <a:t>教育政策执行的方案</a:t>
            </a:r>
            <a:endParaRPr lang="zh-CN" altLang="en-US" b="1" spc="300" dirty="0">
              <a:solidFill>
                <a:srgbClr val="767676"/>
              </a:solidFill>
              <a:uFillTx/>
              <a:latin typeface="Arial" panose="020B0604020202020204" pitchFamily="34" charset="0"/>
              <a:ea typeface="微软雅黑" panose="020B0503020204020204" pitchFamily="34" charset="-122"/>
            </a:endParaRPr>
          </a:p>
        </p:txBody>
      </p:sp>
      <p:sp>
        <p:nvSpPr>
          <p:cNvPr id="10" name="矩形: 圆角 74"/>
          <p:cNvSpPr/>
          <p:nvPr>
            <p:custDataLst>
              <p:tags r:id="rId11"/>
            </p:custDataLst>
          </p:nvPr>
        </p:nvSpPr>
        <p:spPr>
          <a:xfrm>
            <a:off x="6573471" y="2907947"/>
            <a:ext cx="1663370" cy="1663370"/>
          </a:xfrm>
          <a:prstGeom prst="roundRect">
            <a:avLst>
              <a:gd name="adj" fmla="val 10750"/>
            </a:avLst>
          </a:prstGeom>
          <a:noFill/>
          <a:ln w="28575" cap="flat" cmpd="sng" algn="ctr">
            <a:solidFill>
              <a:srgbClr val="E34C3F"/>
            </a:solidFill>
            <a:prstDash val="solid"/>
            <a:miter lim="800000"/>
          </a:ln>
          <a:effectLst/>
        </p:spPr>
        <p:txBody>
          <a:bodyPr rtlCol="0" anchor="ctr"/>
          <a:lstStyle/>
          <a:p>
            <a:pPr algn="ctr"/>
            <a:endParaRPr lang="zh-CN" altLang="en-US"/>
          </a:p>
        </p:txBody>
      </p:sp>
      <p:sp>
        <p:nvSpPr>
          <p:cNvPr id="11" name="Rounded"/>
          <p:cNvSpPr/>
          <p:nvPr>
            <p:custDataLst>
              <p:tags r:id="rId12"/>
            </p:custDataLst>
          </p:nvPr>
        </p:nvSpPr>
        <p:spPr>
          <a:xfrm>
            <a:off x="6053925" y="2379434"/>
            <a:ext cx="1057022" cy="1057022"/>
          </a:xfrm>
          <a:custGeom>
            <a:avLst/>
            <a:gdLst>
              <a:gd name="connsiteX0" fmla="*/ 469589 w 939176"/>
              <a:gd name="connsiteY0" fmla="*/ 1 h 939176"/>
              <a:gd name="connsiteX1" fmla="*/ 567683 w 939176"/>
              <a:gd name="connsiteY1" fmla="*/ 40634 h 939176"/>
              <a:gd name="connsiteX2" fmla="*/ 898544 w 939176"/>
              <a:gd name="connsiteY2" fmla="*/ 371494 h 939176"/>
              <a:gd name="connsiteX3" fmla="*/ 898544 w 939176"/>
              <a:gd name="connsiteY3" fmla="*/ 567684 h 939176"/>
              <a:gd name="connsiteX4" fmla="*/ 567683 w 939176"/>
              <a:gd name="connsiteY4" fmla="*/ 898545 h 939176"/>
              <a:gd name="connsiteX5" fmla="*/ 371494 w 939176"/>
              <a:gd name="connsiteY5" fmla="*/ 898545 h 939176"/>
              <a:gd name="connsiteX6" fmla="*/ 40633 w 939176"/>
              <a:gd name="connsiteY6" fmla="*/ 567684 h 939176"/>
              <a:gd name="connsiteX7" fmla="*/ 40633 w 939176"/>
              <a:gd name="connsiteY7" fmla="*/ 371495 h 939176"/>
              <a:gd name="connsiteX8" fmla="*/ 371493 w 939176"/>
              <a:gd name="connsiteY8" fmla="*/ 40634 h 939176"/>
              <a:gd name="connsiteX9" fmla="*/ 469589 w 939176"/>
              <a:gd name="connsiteY9" fmla="*/ 1 h 93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9176" h="939176">
                <a:moveTo>
                  <a:pt x="469589" y="1"/>
                </a:moveTo>
                <a:cubicBezTo>
                  <a:pt x="505091" y="0"/>
                  <a:pt x="540594" y="13544"/>
                  <a:pt x="567683" y="40634"/>
                </a:cubicBezTo>
                <a:lnTo>
                  <a:pt x="898544" y="371494"/>
                </a:lnTo>
                <a:cubicBezTo>
                  <a:pt x="952720" y="425670"/>
                  <a:pt x="952720" y="513508"/>
                  <a:pt x="898544" y="567684"/>
                </a:cubicBezTo>
                <a:lnTo>
                  <a:pt x="567683" y="898545"/>
                </a:lnTo>
                <a:cubicBezTo>
                  <a:pt x="513507" y="952721"/>
                  <a:pt x="425669" y="952720"/>
                  <a:pt x="371494" y="898545"/>
                </a:cubicBezTo>
                <a:lnTo>
                  <a:pt x="40633" y="567684"/>
                </a:lnTo>
                <a:cubicBezTo>
                  <a:pt x="-13543" y="513508"/>
                  <a:pt x="-13544" y="425670"/>
                  <a:pt x="40633" y="371495"/>
                </a:cubicBezTo>
                <a:lnTo>
                  <a:pt x="371493" y="40634"/>
                </a:lnTo>
                <a:cubicBezTo>
                  <a:pt x="398582" y="13545"/>
                  <a:pt x="434084" y="1"/>
                  <a:pt x="469589" y="1"/>
                </a:cubicBezTo>
                <a:close/>
              </a:path>
            </a:pathLst>
          </a:custGeom>
          <a:solidFill>
            <a:srgbClr val="E34C3F"/>
          </a:solidFill>
          <a:ln w="28575"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2"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3"/>
            </p:custDataLst>
          </p:nvPr>
        </p:nvSpPr>
        <p:spPr>
          <a:xfrm>
            <a:off x="6249851" y="2596389"/>
            <a:ext cx="690120" cy="717513"/>
          </a:xfrm>
          <a:prstGeom prst="rect">
            <a:avLst/>
          </a:prstGeom>
          <a:noFill/>
        </p:spPr>
        <p:txBody>
          <a:bodyPr wrap="square" rtlCol="0" anchor="ctr">
            <a:normAutofit fontScale="87500"/>
          </a:bodyPr>
          <a:lstStyle/>
          <a:p>
            <a:pPr algn="ctr">
              <a:lnSpc>
                <a:spcPct val="120000"/>
              </a:lnSpc>
            </a:pPr>
            <a:r>
              <a:rPr lang="en-US" sz="3200" b="1" spc="300" dirty="0">
                <a:solidFill>
                  <a:srgbClr val="FFFFFF"/>
                </a:solidFill>
                <a:latin typeface="Arial" panose="020B0604020202020204" pitchFamily="34" charset="0"/>
                <a:ea typeface="微软雅黑" panose="020B0503020204020204" pitchFamily="34" charset="-122"/>
                <a:cs typeface="Montserrat Black"/>
              </a:rPr>
              <a:t>03</a:t>
            </a:r>
            <a:endParaRPr lang="en-US" sz="3200" b="1" spc="300" dirty="0">
              <a:solidFill>
                <a:srgbClr val="FFFFFF"/>
              </a:solidFill>
              <a:latin typeface="Arial" panose="020B0604020202020204" pitchFamily="34" charset="0"/>
              <a:ea typeface="微软雅黑" panose="020B0503020204020204" pitchFamily="34" charset="-122"/>
              <a:cs typeface="Montserrat Black"/>
            </a:endParaRPr>
          </a:p>
        </p:txBody>
      </p:sp>
      <p:sp>
        <p:nvSpPr>
          <p:cNvPr id="13" name="TextBox"/>
          <p:cNvSpPr txBox="1"/>
          <p:nvPr>
            <p:custDataLst>
              <p:tags r:id="rId14"/>
            </p:custDataLst>
          </p:nvPr>
        </p:nvSpPr>
        <p:spPr>
          <a:xfrm>
            <a:off x="6434165" y="4712497"/>
            <a:ext cx="1941984" cy="1084334"/>
          </a:xfrm>
          <a:prstGeom prst="rect">
            <a:avLst/>
          </a:prstGeom>
          <a:noFill/>
        </p:spPr>
        <p:txBody>
          <a:bodyPr wrap="square" rtlCol="0" anchor="ctr">
            <a:normAutofit fontScale="70000"/>
          </a:bodyPr>
          <a:lstStyle/>
          <a:p>
            <a:pPr algn="ctr">
              <a:lnSpc>
                <a:spcPct val="130000"/>
              </a:lnSpc>
            </a:pPr>
            <a:r>
              <a:rPr lang="zh-CN" altLang="en-US" sz="1400" spc="150" dirty="0">
                <a:solidFill>
                  <a:srgbClr val="000000">
                    <a:lumMod val="75000"/>
                    <a:lumOff val="25000"/>
                  </a:srgbClr>
                </a:solidFill>
                <a:uFillTx/>
                <a:latin typeface="Arial" panose="020B0604020202020204" pitchFamily="34" charset="0"/>
                <a:ea typeface="微软雅黑" panose="020B0503020204020204" pitchFamily="34" charset="-122"/>
              </a:rPr>
              <a:t>教育政策的施行对象也叫目标群体，即受政策影响的人群。任何教育政策都是在特定的对象中实施并且最直接的影响着一定人群的利益。</a:t>
            </a:r>
            <a:endParaRPr lang="zh-CN" altLang="en-US" sz="1400" spc="150" dirty="0">
              <a:solidFill>
                <a:srgbClr val="000000">
                  <a:lumMod val="75000"/>
                  <a:lumOff val="25000"/>
                </a:srgbClr>
              </a:solidFill>
              <a:uFillTx/>
              <a:latin typeface="Arial" panose="020B0604020202020204" pitchFamily="34" charset="0"/>
              <a:ea typeface="微软雅黑" panose="020B0503020204020204" pitchFamily="34" charset="-122"/>
            </a:endParaRPr>
          </a:p>
        </p:txBody>
      </p:sp>
      <p:sp>
        <p:nvSpPr>
          <p:cNvPr id="14" name="Rectangle"/>
          <p:cNvSpPr/>
          <p:nvPr>
            <p:custDataLst>
              <p:tags r:id="rId15"/>
            </p:custDataLst>
          </p:nvPr>
        </p:nvSpPr>
        <p:spPr>
          <a:xfrm>
            <a:off x="6618169" y="3501130"/>
            <a:ext cx="1573976" cy="524204"/>
          </a:xfrm>
          <a:prstGeom prst="rect">
            <a:avLst/>
          </a:prstGeom>
        </p:spPr>
        <p:txBody>
          <a:bodyPr wrap="square" anchor="ct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gn="ctr">
              <a:lnSpc>
                <a:spcPct val="130000"/>
              </a:lnSpc>
              <a:spcBef>
                <a:spcPts val="0"/>
              </a:spcBef>
              <a:spcAft>
                <a:spcPts val="0"/>
              </a:spcAft>
            </a:pPr>
            <a:r>
              <a:rPr lang="zh-CN" altLang="en-US" b="1" spc="300" dirty="0">
                <a:solidFill>
                  <a:srgbClr val="E34C3F"/>
                </a:solidFill>
                <a:uFillTx/>
                <a:latin typeface="Arial" panose="020B0604020202020204" pitchFamily="34" charset="0"/>
                <a:ea typeface="微软雅黑" panose="020B0503020204020204" pitchFamily="34" charset="-122"/>
              </a:rPr>
              <a:t>教育政策施行对象</a:t>
            </a:r>
            <a:endParaRPr lang="zh-CN" altLang="en-US" b="1" spc="300" dirty="0">
              <a:solidFill>
                <a:srgbClr val="E34C3F"/>
              </a:solidFill>
              <a:uFillTx/>
              <a:latin typeface="Arial" panose="020B0604020202020204" pitchFamily="34" charset="0"/>
              <a:ea typeface="微软雅黑" panose="020B0503020204020204" pitchFamily="34" charset="-122"/>
            </a:endParaRPr>
          </a:p>
        </p:txBody>
      </p:sp>
      <p:sp>
        <p:nvSpPr>
          <p:cNvPr id="15" name="矩形: 圆角 74"/>
          <p:cNvSpPr/>
          <p:nvPr>
            <p:custDataLst>
              <p:tags r:id="rId16"/>
            </p:custDataLst>
          </p:nvPr>
        </p:nvSpPr>
        <p:spPr>
          <a:xfrm>
            <a:off x="9236686" y="2907947"/>
            <a:ext cx="1663370" cy="1663370"/>
          </a:xfrm>
          <a:prstGeom prst="roundRect">
            <a:avLst>
              <a:gd name="adj" fmla="val 10750"/>
            </a:avLst>
          </a:prstGeom>
          <a:noFill/>
          <a:ln w="28575" cap="flat" cmpd="sng" algn="ctr">
            <a:solidFill>
              <a:srgbClr val="34B2E4"/>
            </a:solidFill>
            <a:prstDash val="solid"/>
            <a:miter lim="800000"/>
          </a:ln>
          <a:effectLst/>
        </p:spPr>
        <p:txBody>
          <a:bodyPr rtlCol="0" anchor="ctr"/>
          <a:lstStyle/>
          <a:p>
            <a:pPr algn="ctr"/>
            <a:endParaRPr lang="zh-CN" altLang="en-US"/>
          </a:p>
        </p:txBody>
      </p:sp>
      <p:sp>
        <p:nvSpPr>
          <p:cNvPr id="16" name="Rounded"/>
          <p:cNvSpPr/>
          <p:nvPr>
            <p:custDataLst>
              <p:tags r:id="rId17"/>
            </p:custDataLst>
          </p:nvPr>
        </p:nvSpPr>
        <p:spPr>
          <a:xfrm>
            <a:off x="8717139" y="2379434"/>
            <a:ext cx="1057022" cy="1057022"/>
          </a:xfrm>
          <a:custGeom>
            <a:avLst/>
            <a:gdLst>
              <a:gd name="connsiteX0" fmla="*/ 469589 w 939176"/>
              <a:gd name="connsiteY0" fmla="*/ 1 h 939176"/>
              <a:gd name="connsiteX1" fmla="*/ 567683 w 939176"/>
              <a:gd name="connsiteY1" fmla="*/ 40634 h 939176"/>
              <a:gd name="connsiteX2" fmla="*/ 898544 w 939176"/>
              <a:gd name="connsiteY2" fmla="*/ 371494 h 939176"/>
              <a:gd name="connsiteX3" fmla="*/ 898544 w 939176"/>
              <a:gd name="connsiteY3" fmla="*/ 567684 h 939176"/>
              <a:gd name="connsiteX4" fmla="*/ 567683 w 939176"/>
              <a:gd name="connsiteY4" fmla="*/ 898545 h 939176"/>
              <a:gd name="connsiteX5" fmla="*/ 371494 w 939176"/>
              <a:gd name="connsiteY5" fmla="*/ 898545 h 939176"/>
              <a:gd name="connsiteX6" fmla="*/ 40633 w 939176"/>
              <a:gd name="connsiteY6" fmla="*/ 567684 h 939176"/>
              <a:gd name="connsiteX7" fmla="*/ 40633 w 939176"/>
              <a:gd name="connsiteY7" fmla="*/ 371495 h 939176"/>
              <a:gd name="connsiteX8" fmla="*/ 371493 w 939176"/>
              <a:gd name="connsiteY8" fmla="*/ 40634 h 939176"/>
              <a:gd name="connsiteX9" fmla="*/ 469589 w 939176"/>
              <a:gd name="connsiteY9" fmla="*/ 1 h 93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9176" h="939176">
                <a:moveTo>
                  <a:pt x="469589" y="1"/>
                </a:moveTo>
                <a:cubicBezTo>
                  <a:pt x="505091" y="0"/>
                  <a:pt x="540594" y="13544"/>
                  <a:pt x="567683" y="40634"/>
                </a:cubicBezTo>
                <a:lnTo>
                  <a:pt x="898544" y="371494"/>
                </a:lnTo>
                <a:cubicBezTo>
                  <a:pt x="952720" y="425670"/>
                  <a:pt x="952720" y="513508"/>
                  <a:pt x="898544" y="567684"/>
                </a:cubicBezTo>
                <a:lnTo>
                  <a:pt x="567683" y="898545"/>
                </a:lnTo>
                <a:cubicBezTo>
                  <a:pt x="513507" y="952721"/>
                  <a:pt x="425669" y="952720"/>
                  <a:pt x="371494" y="898545"/>
                </a:cubicBezTo>
                <a:lnTo>
                  <a:pt x="40633" y="567684"/>
                </a:lnTo>
                <a:cubicBezTo>
                  <a:pt x="-13543" y="513508"/>
                  <a:pt x="-13544" y="425670"/>
                  <a:pt x="40633" y="371495"/>
                </a:cubicBezTo>
                <a:lnTo>
                  <a:pt x="371493" y="40634"/>
                </a:lnTo>
                <a:cubicBezTo>
                  <a:pt x="398582" y="13545"/>
                  <a:pt x="434084" y="1"/>
                  <a:pt x="469589" y="1"/>
                </a:cubicBezTo>
                <a:close/>
              </a:path>
            </a:pathLst>
          </a:custGeom>
          <a:solidFill>
            <a:srgbClr val="34B2E4"/>
          </a:solidFill>
          <a:ln w="28575"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7"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8"/>
            </p:custDataLst>
          </p:nvPr>
        </p:nvSpPr>
        <p:spPr>
          <a:xfrm>
            <a:off x="8913066" y="2596389"/>
            <a:ext cx="690120" cy="717513"/>
          </a:xfrm>
          <a:prstGeom prst="rect">
            <a:avLst/>
          </a:prstGeom>
          <a:noFill/>
        </p:spPr>
        <p:txBody>
          <a:bodyPr wrap="square" rtlCol="0" anchor="ctr">
            <a:normAutofit fontScale="87500"/>
          </a:bodyPr>
          <a:lstStyle/>
          <a:p>
            <a:pPr algn="ctr">
              <a:lnSpc>
                <a:spcPct val="120000"/>
              </a:lnSpc>
            </a:pPr>
            <a:r>
              <a:rPr lang="en-US" sz="3200" b="1" spc="300" dirty="0">
                <a:solidFill>
                  <a:srgbClr val="FFFFFF"/>
                </a:solidFill>
                <a:latin typeface="Arial" panose="020B0604020202020204" pitchFamily="34" charset="0"/>
                <a:ea typeface="微软雅黑" panose="020B0503020204020204" pitchFamily="34" charset="-122"/>
                <a:cs typeface="Montserrat Black"/>
              </a:rPr>
              <a:t>04</a:t>
            </a:r>
            <a:endParaRPr lang="en-US" sz="3200" b="1" spc="300" dirty="0">
              <a:solidFill>
                <a:srgbClr val="FFFFFF"/>
              </a:solidFill>
              <a:latin typeface="Arial" panose="020B0604020202020204" pitchFamily="34" charset="0"/>
              <a:ea typeface="微软雅黑" panose="020B0503020204020204" pitchFamily="34" charset="-122"/>
              <a:cs typeface="Montserrat Black"/>
            </a:endParaRPr>
          </a:p>
        </p:txBody>
      </p:sp>
      <p:sp>
        <p:nvSpPr>
          <p:cNvPr id="18" name="TextBox"/>
          <p:cNvSpPr txBox="1"/>
          <p:nvPr>
            <p:custDataLst>
              <p:tags r:id="rId19"/>
            </p:custDataLst>
          </p:nvPr>
        </p:nvSpPr>
        <p:spPr>
          <a:xfrm>
            <a:off x="9097380" y="4712497"/>
            <a:ext cx="1941984" cy="1084334"/>
          </a:xfrm>
          <a:prstGeom prst="rect">
            <a:avLst/>
          </a:prstGeom>
          <a:noFill/>
        </p:spPr>
        <p:txBody>
          <a:bodyPr wrap="square" rtlCol="0" anchor="ctr">
            <a:normAutofit fontScale="70000"/>
          </a:bodyPr>
          <a:lstStyle/>
          <a:p>
            <a:pPr algn="ctr">
              <a:lnSpc>
                <a:spcPct val="130000"/>
              </a:lnSpc>
            </a:pPr>
            <a:r>
              <a:rPr lang="zh-CN" altLang="en-US" sz="1400" spc="150" dirty="0">
                <a:solidFill>
                  <a:srgbClr val="000000">
                    <a:lumMod val="75000"/>
                    <a:lumOff val="25000"/>
                  </a:srgbClr>
                </a:solidFill>
                <a:uFillTx/>
                <a:latin typeface="Arial" panose="020B0604020202020204" pitchFamily="34" charset="0"/>
                <a:ea typeface="微软雅黑" panose="020B0503020204020204" pitchFamily="34" charset="-122"/>
              </a:rPr>
              <a:t>教育政策执行离不开必要的条件，同时也受到各种环境因素的影响与制约。政策执行的条件是能保障政策顺利运行的社会资源。</a:t>
            </a:r>
            <a:endParaRPr lang="zh-CN" altLang="en-US" sz="1400" spc="150" dirty="0">
              <a:solidFill>
                <a:srgbClr val="000000">
                  <a:lumMod val="75000"/>
                  <a:lumOff val="25000"/>
                </a:srgbClr>
              </a:solidFill>
              <a:uFillTx/>
              <a:latin typeface="Arial" panose="020B0604020202020204" pitchFamily="34" charset="0"/>
              <a:ea typeface="微软雅黑" panose="020B0503020204020204" pitchFamily="34" charset="-122"/>
            </a:endParaRPr>
          </a:p>
        </p:txBody>
      </p:sp>
      <p:sp>
        <p:nvSpPr>
          <p:cNvPr id="19" name="Rectangle"/>
          <p:cNvSpPr/>
          <p:nvPr>
            <p:custDataLst>
              <p:tags r:id="rId20"/>
            </p:custDataLst>
          </p:nvPr>
        </p:nvSpPr>
        <p:spPr>
          <a:xfrm>
            <a:off x="9281383" y="3501130"/>
            <a:ext cx="1573976" cy="524204"/>
          </a:xfrm>
          <a:prstGeom prst="rect">
            <a:avLst/>
          </a:prstGeom>
        </p:spPr>
        <p:txBody>
          <a:bodyPr wrap="square" anchor="ct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gn="ctr">
              <a:lnSpc>
                <a:spcPct val="130000"/>
              </a:lnSpc>
              <a:spcBef>
                <a:spcPts val="0"/>
              </a:spcBef>
              <a:spcAft>
                <a:spcPts val="0"/>
              </a:spcAft>
            </a:pPr>
            <a:r>
              <a:rPr lang="zh-CN" altLang="en-US" b="1" spc="300" dirty="0">
                <a:solidFill>
                  <a:srgbClr val="34B2E4"/>
                </a:solidFill>
                <a:uFillTx/>
                <a:latin typeface="Arial" panose="020B0604020202020204" pitchFamily="34" charset="0"/>
                <a:ea typeface="微软雅黑" panose="020B0503020204020204" pitchFamily="34" charset="-122"/>
              </a:rPr>
              <a:t>教育政策执行的条件与环境</a:t>
            </a:r>
            <a:endParaRPr lang="zh-CN" altLang="en-US" b="1" spc="300" dirty="0">
              <a:solidFill>
                <a:srgbClr val="34B2E4"/>
              </a:solidFill>
              <a:uFillTx/>
              <a:latin typeface="Arial" panose="020B0604020202020204" pitchFamily="34" charset="0"/>
              <a:ea typeface="微软雅黑" panose="020B0503020204020204" pitchFamily="34" charset="-122"/>
            </a:endParaRPr>
          </a:p>
        </p:txBody>
      </p:sp>
      <p:sp>
        <p:nvSpPr>
          <p:cNvPr id="20" name="文本框 19"/>
          <p:cNvSpPr txBox="1"/>
          <p:nvPr/>
        </p:nvSpPr>
        <p:spPr>
          <a:xfrm>
            <a:off x="410210" y="1628775"/>
            <a:ext cx="5080000" cy="398780"/>
          </a:xfrm>
          <a:prstGeom prst="rect">
            <a:avLst/>
          </a:prstGeom>
          <a:noFill/>
          <a:ln w="9525">
            <a:noFill/>
          </a:ln>
        </p:spPr>
        <p:txBody>
          <a:bodyPr>
            <a:spAutoFit/>
          </a:bodyPr>
          <a:p>
            <a:pPr marL="342900" indent="-342900">
              <a:buFont typeface="Wingdings" panose="05000000000000000000" charset="0"/>
              <a:buChar char="u"/>
            </a:pPr>
            <a:r>
              <a:rPr lang="zh-CN" sz="2000" b="1">
                <a:solidFill>
                  <a:schemeClr val="accent1"/>
                </a:solidFill>
                <a:latin typeface="微软雅黑" panose="020B0503020204020204" pitchFamily="34" charset="-122"/>
                <a:ea typeface="微软雅黑" panose="020B0503020204020204" pitchFamily="34" charset="-122"/>
              </a:rPr>
              <a:t>（一）教育政策执行的含义</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二、教育政策的执行  </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任务一 教育政策的制定与执行</a:t>
            </a:r>
            <a:endParaRPr lang="zh-CN" altLang="en-US" sz="2800" b="1">
              <a:latin typeface="微软雅黑" panose="020B0503020204020204" pitchFamily="34" charset="-122"/>
              <a:ea typeface="微软雅黑" panose="020B0503020204020204" pitchFamily="34" charset="-122"/>
            </a:endParaRPr>
          </a:p>
        </p:txBody>
      </p:sp>
      <p:sp>
        <p:nvSpPr>
          <p:cNvPr id="11" name="任意多边形 10"/>
          <p:cNvSpPr/>
          <p:nvPr>
            <p:custDataLst>
              <p:tags r:id="rId1"/>
            </p:custDataLst>
          </p:nvPr>
        </p:nvSpPr>
        <p:spPr>
          <a:xfrm>
            <a:off x="1124839" y="2970450"/>
            <a:ext cx="3810672" cy="1388501"/>
          </a:xfrm>
          <a:custGeom>
            <a:avLst/>
            <a:gdLst>
              <a:gd name="connsiteX0" fmla="*/ 0 w 3032344"/>
              <a:gd name="connsiteY0" fmla="*/ 0 h 1104900"/>
              <a:gd name="connsiteX1" fmla="*/ 3031906 w 3032344"/>
              <a:gd name="connsiteY1" fmla="*/ 0 h 1104900"/>
              <a:gd name="connsiteX2" fmla="*/ 2755900 w 3032344"/>
              <a:gd name="connsiteY2" fmla="*/ 552012 h 1104900"/>
              <a:gd name="connsiteX3" fmla="*/ 3032344 w 3032344"/>
              <a:gd name="connsiteY3" fmla="*/ 1104900 h 1104900"/>
              <a:gd name="connsiteX4" fmla="*/ 0 w 3032344"/>
              <a:gd name="connsiteY4" fmla="*/ 1104900 h 1104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2344" h="1104900">
                <a:moveTo>
                  <a:pt x="0" y="0"/>
                </a:moveTo>
                <a:lnTo>
                  <a:pt x="3031906" y="0"/>
                </a:lnTo>
                <a:lnTo>
                  <a:pt x="2755900" y="552012"/>
                </a:lnTo>
                <a:lnTo>
                  <a:pt x="3032344" y="1104900"/>
                </a:lnTo>
                <a:lnTo>
                  <a:pt x="0" y="1104900"/>
                </a:lnTo>
                <a:close/>
              </a:path>
            </a:pathLst>
          </a:custGeom>
          <a:solidFill>
            <a:srgbClr val="1F74AD"/>
          </a:solidFill>
        </p:spPr>
        <p:txBody>
          <a:bodyPr rot="0" spcFirstLastPara="0" vertOverflow="overflow" horzOverflow="overflow" vert="horz" wrap="square" lIns="144000" tIns="45720" rIns="288000" bIns="45720" numCol="1" spcCol="0" rtlCol="0" fromWordArt="0" anchor="ctr" anchorCtr="0" forceAA="0" compatLnSpc="1">
            <a:noAutofit/>
          </a:bodyPr>
          <a:p>
            <a:pPr algn="just">
              <a:lnSpc>
                <a:spcPct val="130000"/>
              </a:lnSpc>
            </a:pPr>
            <a:endParaRPr lang="da-DK" altLang="zh-CN" dirty="0">
              <a:solidFill>
                <a:sysClr val="window" lastClr="FFFFFF"/>
              </a:solidFill>
            </a:endParaRPr>
          </a:p>
        </p:txBody>
      </p:sp>
      <p:sp>
        <p:nvSpPr>
          <p:cNvPr id="12" name="六边形 11"/>
          <p:cNvSpPr/>
          <p:nvPr>
            <p:custDataLst>
              <p:tags r:id="rId2"/>
            </p:custDataLst>
          </p:nvPr>
        </p:nvSpPr>
        <p:spPr>
          <a:xfrm>
            <a:off x="4588111" y="2969900"/>
            <a:ext cx="1611938" cy="1389602"/>
          </a:xfrm>
          <a:prstGeom prst="hexagon">
            <a:avLst/>
          </a:prstGeom>
          <a:solidFill>
            <a:sysClr val="window" lastClr="FFFFFF">
              <a:lumMod val="95000"/>
            </a:sysClr>
          </a:solidFill>
          <a:ln>
            <a:noFill/>
          </a:ln>
          <a:effectLst>
            <a:innerShdw blurRad="114300">
              <a:srgbClr val="979A9C"/>
            </a:innerShdw>
          </a:effectLst>
        </p:spPr>
        <p:txBody>
          <a:bodyPr rot="0" spcFirstLastPara="0" vertOverflow="overflow" horzOverflow="overflow" vert="horz" wrap="square" lIns="0" tIns="0" rIns="0" bIns="0" numCol="1" spcCol="0" rtlCol="0" fromWordArt="0" anchor="ctr" anchorCtr="0" forceAA="0" compatLnSpc="1">
            <a:noAutofit/>
          </a:bodyPr>
          <a:p>
            <a:pPr algn="just">
              <a:lnSpc>
                <a:spcPct val="130000"/>
              </a:lnSpc>
            </a:pPr>
            <a:endParaRPr lang="en-US" altLang="zh-CN" b="1" dirty="0">
              <a:solidFill>
                <a:srgbClr val="1F74AD">
                  <a:lumMod val="75000"/>
                </a:srgbClr>
              </a:solidFill>
              <a:latin typeface="Arial" panose="020B0604020202020204" pitchFamily="34" charset="0"/>
              <a:ea typeface="微软雅黑" panose="020B0503020204020204" pitchFamily="34" charset="-122"/>
              <a:cs typeface="+mn-ea"/>
            </a:endParaRPr>
          </a:p>
        </p:txBody>
      </p:sp>
      <p:pic>
        <p:nvPicPr>
          <p:cNvPr id="14" name="图片 13"/>
          <p:cNvPicPr/>
          <p:nvPr>
            <p:custDataLst>
              <p:tags r:id="rId3"/>
            </p:custDataLst>
          </p:nvPr>
        </p:nvPicPr>
        <p:blipFill rotWithShape="1">
          <a:blip r:embed="rId4"/>
          <a:srcRect/>
          <a:stretch>
            <a:fillRect/>
          </a:stretch>
        </p:blipFill>
        <p:spPr>
          <a:xfrm rot="5400000" flipH="1" flipV="1">
            <a:off x="-182158" y="3614488"/>
            <a:ext cx="2714419" cy="100426"/>
          </a:xfrm>
          <a:prstGeom prst="rect">
            <a:avLst/>
          </a:prstGeom>
        </p:spPr>
      </p:pic>
      <p:sp>
        <p:nvSpPr>
          <p:cNvPr id="15" name="任意多边形 14"/>
          <p:cNvSpPr/>
          <p:nvPr>
            <p:custDataLst>
              <p:tags r:id="rId5"/>
            </p:custDataLst>
          </p:nvPr>
        </p:nvSpPr>
        <p:spPr>
          <a:xfrm flipH="1">
            <a:off x="7320948" y="3784776"/>
            <a:ext cx="3810672" cy="1388501"/>
          </a:xfrm>
          <a:custGeom>
            <a:avLst/>
            <a:gdLst>
              <a:gd name="connsiteX0" fmla="*/ 0 w 3032344"/>
              <a:gd name="connsiteY0" fmla="*/ 0 h 1104900"/>
              <a:gd name="connsiteX1" fmla="*/ 3031906 w 3032344"/>
              <a:gd name="connsiteY1" fmla="*/ 0 h 1104900"/>
              <a:gd name="connsiteX2" fmla="*/ 2755900 w 3032344"/>
              <a:gd name="connsiteY2" fmla="*/ 552012 h 1104900"/>
              <a:gd name="connsiteX3" fmla="*/ 3032344 w 3032344"/>
              <a:gd name="connsiteY3" fmla="*/ 1104900 h 1104900"/>
              <a:gd name="connsiteX4" fmla="*/ 0 w 3032344"/>
              <a:gd name="connsiteY4" fmla="*/ 1104900 h 1104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2344" h="1104900">
                <a:moveTo>
                  <a:pt x="0" y="0"/>
                </a:moveTo>
                <a:lnTo>
                  <a:pt x="3031906" y="0"/>
                </a:lnTo>
                <a:lnTo>
                  <a:pt x="2755900" y="552012"/>
                </a:lnTo>
                <a:lnTo>
                  <a:pt x="3032344" y="1104900"/>
                </a:lnTo>
                <a:lnTo>
                  <a:pt x="0" y="1104900"/>
                </a:lnTo>
                <a:close/>
              </a:path>
            </a:pathLst>
          </a:custGeom>
          <a:solidFill>
            <a:srgbClr val="3498DB"/>
          </a:solidFill>
        </p:spPr>
        <p:txBody>
          <a:bodyPr rot="0" spcFirstLastPara="0" vertOverflow="overflow" horzOverflow="overflow" vert="horz" wrap="square" lIns="288000" tIns="45720" rIns="144000" bIns="45720" numCol="1" spcCol="0" rtlCol="0" fromWordArt="0" anchor="ctr" anchorCtr="0" forceAA="0" compatLnSpc="1">
            <a:noAutofit/>
          </a:bodyPr>
          <a:p>
            <a:pPr algn="just">
              <a:lnSpc>
                <a:spcPct val="130000"/>
              </a:lnSpc>
            </a:pPr>
            <a:endParaRPr lang="da-DK" altLang="zh-CN" dirty="0">
              <a:solidFill>
                <a:sysClr val="window" lastClr="FFFFFF"/>
              </a:solidFill>
            </a:endParaRPr>
          </a:p>
        </p:txBody>
      </p:sp>
      <p:sp>
        <p:nvSpPr>
          <p:cNvPr id="16" name="六边形 15"/>
          <p:cNvSpPr/>
          <p:nvPr>
            <p:custDataLst>
              <p:tags r:id="rId6"/>
            </p:custDataLst>
          </p:nvPr>
        </p:nvSpPr>
        <p:spPr>
          <a:xfrm flipH="1">
            <a:off x="6056410" y="3784226"/>
            <a:ext cx="1611938" cy="1389602"/>
          </a:xfrm>
          <a:prstGeom prst="hexagon">
            <a:avLst/>
          </a:prstGeom>
          <a:solidFill>
            <a:sysClr val="window" lastClr="FFFFFF">
              <a:lumMod val="95000"/>
            </a:sysClr>
          </a:solidFill>
          <a:ln>
            <a:noFill/>
          </a:ln>
          <a:effectLst>
            <a:innerShdw blurRad="114300">
              <a:srgbClr val="979A9C"/>
            </a:innerShdw>
          </a:effectLst>
        </p:spPr>
        <p:txBody>
          <a:bodyPr rot="0" spcFirstLastPara="0" vertOverflow="overflow" horzOverflow="overflow" vert="horz" wrap="square" lIns="0" tIns="0" rIns="0" bIns="0" numCol="1" spcCol="0" rtlCol="0" fromWordArt="0" anchor="ctr" anchorCtr="0" forceAA="0" compatLnSpc="1">
            <a:noAutofit/>
          </a:bodyPr>
          <a:p>
            <a:pPr algn="just">
              <a:lnSpc>
                <a:spcPct val="130000"/>
              </a:lnSpc>
            </a:pPr>
            <a:endParaRPr lang="en-US" altLang="zh-CN" b="1" dirty="0">
              <a:solidFill>
                <a:srgbClr val="3498DB">
                  <a:lumMod val="75000"/>
                </a:srgbClr>
              </a:solidFill>
              <a:latin typeface="Arial" panose="020B0604020202020204" pitchFamily="34" charset="0"/>
              <a:ea typeface="微软雅黑" panose="020B0503020204020204" pitchFamily="34" charset="-122"/>
              <a:cs typeface="+mn-ea"/>
            </a:endParaRPr>
          </a:p>
        </p:txBody>
      </p:sp>
      <p:pic>
        <p:nvPicPr>
          <p:cNvPr id="17" name="图片 16"/>
          <p:cNvPicPr/>
          <p:nvPr>
            <p:custDataLst>
              <p:tags r:id="rId7"/>
            </p:custDataLst>
          </p:nvPr>
        </p:nvPicPr>
        <p:blipFill rotWithShape="1">
          <a:blip r:embed="rId4"/>
          <a:srcRect/>
          <a:stretch>
            <a:fillRect/>
          </a:stretch>
        </p:blipFill>
        <p:spPr>
          <a:xfrm rot="16200000" flipV="1">
            <a:off x="9724197" y="4428813"/>
            <a:ext cx="2714419" cy="100426"/>
          </a:xfrm>
          <a:prstGeom prst="rect">
            <a:avLst/>
          </a:prstGeom>
        </p:spPr>
      </p:pic>
      <p:sp>
        <p:nvSpPr>
          <p:cNvPr id="18" name="任意多边形 17"/>
          <p:cNvSpPr/>
          <p:nvPr>
            <p:custDataLst>
              <p:tags r:id="rId8"/>
            </p:custDataLst>
          </p:nvPr>
        </p:nvSpPr>
        <p:spPr>
          <a:xfrm>
            <a:off x="1124839" y="4599102"/>
            <a:ext cx="3810672" cy="1388501"/>
          </a:xfrm>
          <a:custGeom>
            <a:avLst/>
            <a:gdLst>
              <a:gd name="connsiteX0" fmla="*/ 0 w 3032344"/>
              <a:gd name="connsiteY0" fmla="*/ 0 h 1104900"/>
              <a:gd name="connsiteX1" fmla="*/ 3031906 w 3032344"/>
              <a:gd name="connsiteY1" fmla="*/ 0 h 1104900"/>
              <a:gd name="connsiteX2" fmla="*/ 2755900 w 3032344"/>
              <a:gd name="connsiteY2" fmla="*/ 552012 h 1104900"/>
              <a:gd name="connsiteX3" fmla="*/ 3032344 w 3032344"/>
              <a:gd name="connsiteY3" fmla="*/ 1104900 h 1104900"/>
              <a:gd name="connsiteX4" fmla="*/ 0 w 3032344"/>
              <a:gd name="connsiteY4" fmla="*/ 1104900 h 1104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2344" h="1104900">
                <a:moveTo>
                  <a:pt x="0" y="0"/>
                </a:moveTo>
                <a:lnTo>
                  <a:pt x="3031906" y="0"/>
                </a:lnTo>
                <a:lnTo>
                  <a:pt x="2755900" y="552012"/>
                </a:lnTo>
                <a:lnTo>
                  <a:pt x="3032344" y="1104900"/>
                </a:lnTo>
                <a:lnTo>
                  <a:pt x="0" y="1104900"/>
                </a:lnTo>
                <a:close/>
              </a:path>
            </a:pathLst>
          </a:custGeom>
          <a:solidFill>
            <a:srgbClr val="1AA3AA"/>
          </a:solidFill>
        </p:spPr>
        <p:txBody>
          <a:bodyPr rot="0" spcFirstLastPara="0" vertOverflow="overflow" horzOverflow="overflow" vert="horz" wrap="square" lIns="144000" tIns="45720" rIns="288000" bIns="45720" numCol="1" spcCol="0" rtlCol="0" fromWordArt="0" anchor="ctr" anchorCtr="0" forceAA="0" compatLnSpc="1">
            <a:noAutofit/>
          </a:bodyPr>
          <a:p>
            <a:pPr algn="just">
              <a:lnSpc>
                <a:spcPct val="130000"/>
              </a:lnSpc>
            </a:pPr>
            <a:endParaRPr lang="da-DK" altLang="zh-CN" dirty="0">
              <a:solidFill>
                <a:sysClr val="window" lastClr="FFFFFF"/>
              </a:solidFill>
            </a:endParaRPr>
          </a:p>
        </p:txBody>
      </p:sp>
      <p:sp>
        <p:nvSpPr>
          <p:cNvPr id="19" name="六边形 18"/>
          <p:cNvSpPr/>
          <p:nvPr>
            <p:custDataLst>
              <p:tags r:id="rId9"/>
            </p:custDataLst>
          </p:nvPr>
        </p:nvSpPr>
        <p:spPr>
          <a:xfrm>
            <a:off x="4588111" y="4598551"/>
            <a:ext cx="1611938" cy="1389602"/>
          </a:xfrm>
          <a:prstGeom prst="hexagon">
            <a:avLst/>
          </a:prstGeom>
          <a:solidFill>
            <a:sysClr val="window" lastClr="FFFFFF">
              <a:lumMod val="95000"/>
            </a:sysClr>
          </a:solidFill>
          <a:ln>
            <a:noFill/>
          </a:ln>
          <a:effectLst>
            <a:innerShdw blurRad="114300">
              <a:srgbClr val="979A9C"/>
            </a:innerShdw>
          </a:effectLst>
        </p:spPr>
        <p:txBody>
          <a:bodyPr rot="0" spcFirstLastPara="0" vertOverflow="overflow" horzOverflow="overflow" vert="horz" wrap="square" lIns="0" tIns="0" rIns="0" bIns="0" numCol="1" spcCol="0" rtlCol="0" fromWordArt="0" anchor="ctr" anchorCtr="0" forceAA="0" compatLnSpc="1">
            <a:noAutofit/>
          </a:bodyPr>
          <a:p>
            <a:pPr algn="just">
              <a:lnSpc>
                <a:spcPct val="130000"/>
              </a:lnSpc>
            </a:pPr>
            <a:endParaRPr lang="en-US" altLang="zh-CN" b="1" dirty="0">
              <a:solidFill>
                <a:srgbClr val="1AA3AA">
                  <a:lumMod val="75000"/>
                </a:srgbClr>
              </a:solidFill>
              <a:latin typeface="Arial" panose="020B0604020202020204" pitchFamily="34" charset="0"/>
              <a:ea typeface="微软雅黑" panose="020B0503020204020204" pitchFamily="34" charset="-122"/>
              <a:cs typeface="+mn-ea"/>
            </a:endParaRPr>
          </a:p>
        </p:txBody>
      </p:sp>
      <p:pic>
        <p:nvPicPr>
          <p:cNvPr id="20" name="图片 19"/>
          <p:cNvPicPr/>
          <p:nvPr>
            <p:custDataLst>
              <p:tags r:id="rId10"/>
            </p:custDataLst>
          </p:nvPr>
        </p:nvPicPr>
        <p:blipFill rotWithShape="1">
          <a:blip r:embed="rId4"/>
          <a:srcRect/>
          <a:stretch>
            <a:fillRect/>
          </a:stretch>
        </p:blipFill>
        <p:spPr>
          <a:xfrm rot="5400000" flipH="1" flipV="1">
            <a:off x="-182158" y="5243139"/>
            <a:ext cx="2714419" cy="100426"/>
          </a:xfrm>
          <a:prstGeom prst="rect">
            <a:avLst/>
          </a:prstGeom>
        </p:spPr>
      </p:pic>
      <p:sp>
        <p:nvSpPr>
          <p:cNvPr id="21" name="文本框 20"/>
          <p:cNvSpPr txBox="1"/>
          <p:nvPr>
            <p:custDataLst>
              <p:tags r:id="rId11"/>
            </p:custDataLst>
          </p:nvPr>
        </p:nvSpPr>
        <p:spPr>
          <a:xfrm>
            <a:off x="4853695" y="3219909"/>
            <a:ext cx="1080769" cy="889583"/>
          </a:xfrm>
          <a:prstGeom prst="rect">
            <a:avLst/>
          </a:prstGeom>
          <a:noFill/>
        </p:spPr>
        <p:txBody>
          <a:bodyPr wrap="square" lIns="90000" tIns="46800" rIns="90000" bIns="46800" rtlCol="0" anchor="ctr">
            <a:normAutofit/>
          </a:bodyPr>
          <a:p>
            <a:pPr algn="ctr"/>
            <a:r>
              <a:rPr lang="en-US" altLang="zh-CN" sz="3200" b="1">
                <a:solidFill>
                  <a:srgbClr val="1F74AD"/>
                </a:solidFill>
                <a:latin typeface="Arial" panose="020B0604020202020204" pitchFamily="34" charset="0"/>
                <a:ea typeface="微软雅黑" panose="020B0503020204020204" pitchFamily="34" charset="-122"/>
              </a:rPr>
              <a:t>01</a:t>
            </a:r>
            <a:endParaRPr lang="en-US" altLang="zh-CN" sz="3200" b="1">
              <a:solidFill>
                <a:srgbClr val="1F74AD"/>
              </a:solidFill>
              <a:latin typeface="Arial" panose="020B0604020202020204" pitchFamily="34" charset="0"/>
              <a:ea typeface="微软雅黑" panose="020B0503020204020204" pitchFamily="34" charset="-122"/>
            </a:endParaRPr>
          </a:p>
        </p:txBody>
      </p:sp>
      <p:sp>
        <p:nvSpPr>
          <p:cNvPr id="22" name="文本框 21"/>
          <p:cNvSpPr txBox="1"/>
          <p:nvPr>
            <p:custDataLst>
              <p:tags r:id="rId12"/>
            </p:custDataLst>
          </p:nvPr>
        </p:nvSpPr>
        <p:spPr>
          <a:xfrm>
            <a:off x="4853695" y="4848561"/>
            <a:ext cx="1080769" cy="889583"/>
          </a:xfrm>
          <a:prstGeom prst="rect">
            <a:avLst/>
          </a:prstGeom>
          <a:noFill/>
        </p:spPr>
        <p:txBody>
          <a:bodyPr wrap="square" lIns="90000" tIns="46800" rIns="90000" bIns="46800" rtlCol="0" anchor="ctr">
            <a:normAutofit/>
          </a:bodyPr>
          <a:p>
            <a:pPr algn="ctr"/>
            <a:r>
              <a:rPr lang="en-US" altLang="zh-CN" sz="3200" b="1">
                <a:solidFill>
                  <a:srgbClr val="1AA3AA"/>
                </a:solidFill>
                <a:latin typeface="Arial" panose="020B0604020202020204" pitchFamily="34" charset="0"/>
                <a:ea typeface="微软雅黑" panose="020B0503020204020204" pitchFamily="34" charset="-122"/>
              </a:rPr>
              <a:t>03</a:t>
            </a:r>
            <a:endParaRPr lang="en-US" altLang="zh-CN" sz="3200" b="1">
              <a:solidFill>
                <a:srgbClr val="1AA3AA"/>
              </a:solidFill>
              <a:latin typeface="Arial" panose="020B0604020202020204" pitchFamily="34" charset="0"/>
              <a:ea typeface="微软雅黑" panose="020B0503020204020204" pitchFamily="34" charset="-122"/>
            </a:endParaRPr>
          </a:p>
        </p:txBody>
      </p:sp>
      <p:sp>
        <p:nvSpPr>
          <p:cNvPr id="23" name="文本框 22"/>
          <p:cNvSpPr txBox="1"/>
          <p:nvPr>
            <p:custDataLst>
              <p:tags r:id="rId13"/>
            </p:custDataLst>
          </p:nvPr>
        </p:nvSpPr>
        <p:spPr>
          <a:xfrm>
            <a:off x="6321995" y="4034235"/>
            <a:ext cx="1080769" cy="889583"/>
          </a:xfrm>
          <a:prstGeom prst="rect">
            <a:avLst/>
          </a:prstGeom>
          <a:noFill/>
        </p:spPr>
        <p:txBody>
          <a:bodyPr wrap="square" lIns="90000" tIns="46800" rIns="90000" bIns="46800" rtlCol="0" anchor="ctr">
            <a:normAutofit/>
          </a:bodyPr>
          <a:p>
            <a:pPr algn="ctr"/>
            <a:r>
              <a:rPr lang="en-US" altLang="zh-CN" sz="3200" b="1">
                <a:solidFill>
                  <a:srgbClr val="3498DB"/>
                </a:solidFill>
                <a:latin typeface="Arial" panose="020B0604020202020204" pitchFamily="34" charset="0"/>
                <a:ea typeface="微软雅黑" panose="020B0503020204020204" pitchFamily="34" charset="-122"/>
              </a:rPr>
              <a:t>02</a:t>
            </a:r>
            <a:endParaRPr lang="en-US" altLang="zh-CN" sz="3200" b="1">
              <a:solidFill>
                <a:srgbClr val="3498DB"/>
              </a:solidFill>
              <a:latin typeface="Arial" panose="020B0604020202020204" pitchFamily="34" charset="0"/>
              <a:ea typeface="微软雅黑" panose="020B0503020204020204" pitchFamily="34" charset="-122"/>
            </a:endParaRPr>
          </a:p>
        </p:txBody>
      </p:sp>
      <p:sp>
        <p:nvSpPr>
          <p:cNvPr id="24" name="文本框 23"/>
          <p:cNvSpPr txBox="1"/>
          <p:nvPr>
            <p:custDataLst>
              <p:tags r:id="rId14"/>
            </p:custDataLst>
          </p:nvPr>
        </p:nvSpPr>
        <p:spPr>
          <a:xfrm>
            <a:off x="1370276" y="3062783"/>
            <a:ext cx="3319797" cy="1203835"/>
          </a:xfrm>
          <a:prstGeom prst="rect">
            <a:avLst/>
          </a:prstGeom>
          <a:noFill/>
        </p:spPr>
        <p:txBody>
          <a:bodyPr wrap="square" lIns="90000" tIns="46800" rIns="90000" bIns="46800" rtlCol="0" anchor="ctr">
            <a:normAutofit/>
          </a:bodyPr>
          <a:p>
            <a:pPr algn="l"/>
            <a:r>
              <a:rPr lang="zh-CN" altLang="en-US" sz="2000" b="1">
                <a:solidFill>
                  <a:sysClr val="window" lastClr="FFFFFF"/>
                </a:solidFill>
                <a:latin typeface="Arial" panose="020B0604020202020204" pitchFamily="34" charset="0"/>
                <a:ea typeface="微软雅黑" panose="020B0503020204020204" pitchFamily="34" charset="-122"/>
              </a:rPr>
              <a:t>教育政策执行是实现教育政策目标的决定性环节</a:t>
            </a:r>
            <a:endParaRPr lang="zh-CN" altLang="en-US" sz="2000" b="1">
              <a:solidFill>
                <a:sysClr val="window" lastClr="FFFFFF"/>
              </a:solidFill>
              <a:latin typeface="Arial" panose="020B0604020202020204" pitchFamily="34" charset="0"/>
              <a:ea typeface="微软雅黑" panose="020B0503020204020204" pitchFamily="34" charset="-122"/>
            </a:endParaRPr>
          </a:p>
        </p:txBody>
      </p:sp>
      <p:sp>
        <p:nvSpPr>
          <p:cNvPr id="25" name="文本框 24"/>
          <p:cNvSpPr txBox="1"/>
          <p:nvPr>
            <p:custDataLst>
              <p:tags r:id="rId15"/>
            </p:custDataLst>
          </p:nvPr>
        </p:nvSpPr>
        <p:spPr>
          <a:xfrm>
            <a:off x="1370276" y="4691435"/>
            <a:ext cx="3319797" cy="1203835"/>
          </a:xfrm>
          <a:prstGeom prst="rect">
            <a:avLst/>
          </a:prstGeom>
          <a:noFill/>
        </p:spPr>
        <p:txBody>
          <a:bodyPr wrap="square" lIns="90000" tIns="46800" rIns="90000" bIns="46800" rtlCol="0" anchor="ctr">
            <a:normAutofit/>
          </a:bodyPr>
          <a:p>
            <a:pPr algn="l"/>
            <a:r>
              <a:rPr lang="zh-CN" altLang="en-US" sz="2000" b="1">
                <a:solidFill>
                  <a:sysClr val="window" lastClr="FFFFFF"/>
                </a:solidFill>
                <a:latin typeface="Arial" panose="020B0604020202020204" pitchFamily="34" charset="0"/>
                <a:ea typeface="微软雅黑" panose="020B0503020204020204" pitchFamily="34" charset="-122"/>
              </a:rPr>
              <a:t>教育政策执行是对教育政策进行检验的根本途径</a:t>
            </a:r>
            <a:endParaRPr lang="zh-CN" altLang="en-US" sz="2000" b="1">
              <a:solidFill>
                <a:sysClr val="window" lastClr="FFFFFF"/>
              </a:solidFill>
              <a:latin typeface="Arial" panose="020B0604020202020204" pitchFamily="34" charset="0"/>
              <a:ea typeface="微软雅黑" panose="020B0503020204020204" pitchFamily="34" charset="-122"/>
            </a:endParaRPr>
          </a:p>
        </p:txBody>
      </p:sp>
      <p:sp>
        <p:nvSpPr>
          <p:cNvPr id="26" name="文本框 25"/>
          <p:cNvSpPr txBox="1"/>
          <p:nvPr>
            <p:custDataLst>
              <p:tags r:id="rId16"/>
            </p:custDataLst>
          </p:nvPr>
        </p:nvSpPr>
        <p:spPr>
          <a:xfrm>
            <a:off x="7566385" y="3877109"/>
            <a:ext cx="3319797" cy="1203835"/>
          </a:xfrm>
          <a:prstGeom prst="rect">
            <a:avLst/>
          </a:prstGeom>
          <a:noFill/>
        </p:spPr>
        <p:txBody>
          <a:bodyPr wrap="square" lIns="90000" tIns="46800" rIns="90000" bIns="46800" rtlCol="0" anchor="ctr">
            <a:normAutofit/>
          </a:bodyPr>
          <a:p>
            <a:pPr algn="r"/>
            <a:r>
              <a:rPr lang="zh-CN" altLang="en-US" sz="2000" b="1">
                <a:solidFill>
                  <a:sysClr val="window" lastClr="FFFFFF"/>
                </a:solidFill>
                <a:latin typeface="Arial" panose="020B0604020202020204" pitchFamily="34" charset="0"/>
                <a:ea typeface="微软雅黑" panose="020B0503020204020204" pitchFamily="34" charset="-122"/>
              </a:rPr>
              <a:t>教育政第执行也是教育政第生命过程中的中介环节</a:t>
            </a:r>
            <a:endParaRPr lang="zh-CN" altLang="en-US" sz="2000" b="1">
              <a:solidFill>
                <a:sysClr val="window" lastClr="FFFFFF"/>
              </a:solidFill>
              <a:latin typeface="Arial" panose="020B0604020202020204" pitchFamily="34" charset="0"/>
              <a:ea typeface="微软雅黑" panose="020B0503020204020204" pitchFamily="34" charset="-122"/>
            </a:endParaRPr>
          </a:p>
          <a:p>
            <a:pPr algn="r"/>
            <a:endParaRPr lang="zh-CN" altLang="en-US" sz="2000" b="1">
              <a:solidFill>
                <a:sysClr val="window" lastClr="FFFFFF"/>
              </a:solidFill>
              <a:latin typeface="Arial" panose="020B0604020202020204" pitchFamily="34" charset="0"/>
              <a:ea typeface="微软雅黑" panose="020B0503020204020204" pitchFamily="34" charset="-122"/>
            </a:endParaRPr>
          </a:p>
        </p:txBody>
      </p:sp>
      <p:sp>
        <p:nvSpPr>
          <p:cNvPr id="27" name="文本框 26"/>
          <p:cNvSpPr txBox="1"/>
          <p:nvPr/>
        </p:nvSpPr>
        <p:spPr>
          <a:xfrm>
            <a:off x="842645" y="1556385"/>
            <a:ext cx="8724900" cy="398780"/>
          </a:xfrm>
          <a:prstGeom prst="rect">
            <a:avLst/>
          </a:prstGeom>
          <a:noFill/>
          <a:ln w="9525">
            <a:noFill/>
          </a:ln>
        </p:spPr>
        <p:txBody>
          <a:bodyPr wrap="square">
            <a:spAutoFit/>
          </a:bodyPr>
          <a:p>
            <a:pPr marL="342900" indent="-342900">
              <a:buFont typeface="Wingdings" panose="05000000000000000000" charset="0"/>
              <a:buChar char="u"/>
            </a:pPr>
            <a:r>
              <a:rPr lang="zh-CN" sz="2000" b="1">
                <a:solidFill>
                  <a:schemeClr val="accent1"/>
                </a:solidFill>
                <a:latin typeface="微软雅黑" panose="020B0503020204020204" pitchFamily="34" charset="-122"/>
                <a:ea typeface="微软雅黑" panose="020B0503020204020204" pitchFamily="34" charset="-122"/>
              </a:rPr>
              <a:t>（二）教育政策执行在教育政策制定与执行过程中的地位与作用</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二、教育政策的执行  </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任务一 教育政策的制定与执行</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616585" y="1628775"/>
            <a:ext cx="5080000" cy="398780"/>
          </a:xfrm>
          <a:prstGeom prst="rect">
            <a:avLst/>
          </a:prstGeom>
          <a:noFill/>
          <a:ln w="9525">
            <a:noFill/>
          </a:ln>
        </p:spPr>
        <p:txBody>
          <a:bodyPr>
            <a:spAutoFit/>
          </a:bodyPr>
          <a:p>
            <a:pPr marL="342900" indent="-342900">
              <a:buFont typeface="Wingdings" panose="05000000000000000000" charset="0"/>
              <a:buChar char="u"/>
            </a:pPr>
            <a:r>
              <a:rPr lang="zh-CN" sz="2000" b="1">
                <a:solidFill>
                  <a:schemeClr val="accent1"/>
                </a:solidFill>
                <a:latin typeface="微软雅黑" panose="020B0503020204020204" pitchFamily="34" charset="-122"/>
                <a:ea typeface="微软雅黑" panose="020B0503020204020204" pitchFamily="34" charset="-122"/>
              </a:rPr>
              <a:t>（三）教育政策执行过程的基本环节</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116" name="空心弧 115"/>
          <p:cNvSpPr/>
          <p:nvPr>
            <p:custDataLst>
              <p:tags r:id="rId1"/>
            </p:custDataLst>
          </p:nvPr>
        </p:nvSpPr>
        <p:spPr>
          <a:xfrm>
            <a:off x="952950" y="2983502"/>
            <a:ext cx="3048257" cy="3048257"/>
          </a:xfrm>
          <a:prstGeom prst="blockArc">
            <a:avLst>
              <a:gd name="adj1" fmla="val 16220600"/>
              <a:gd name="adj2" fmla="val 4983314"/>
              <a:gd name="adj3" fmla="val 17532"/>
            </a:avLst>
          </a:prstGeom>
          <a:solidFill>
            <a:srgbClr val="FFE57F"/>
          </a:solidFill>
          <a:ln w="12700" cap="flat" cmpd="sng" algn="ctr">
            <a:noFill/>
            <a:prstDash val="solid"/>
            <a:miter lim="800000"/>
          </a:ln>
          <a:effectLst/>
        </p:spPr>
        <p:txBody>
          <a:bodyPr rtlCol="0" anchor="ctr"/>
          <a:p>
            <a:pPr algn="ctr"/>
            <a:endParaRPr lang="zh-CN" altLang="en-US" sz="1350">
              <a:solidFill>
                <a:srgbClr val="595959"/>
              </a:solidFill>
            </a:endParaRPr>
          </a:p>
        </p:txBody>
      </p:sp>
      <p:sp>
        <p:nvSpPr>
          <p:cNvPr id="117" name="任意多边形 116"/>
          <p:cNvSpPr/>
          <p:nvPr>
            <p:custDataLst>
              <p:tags r:id="rId2"/>
            </p:custDataLst>
          </p:nvPr>
        </p:nvSpPr>
        <p:spPr bwMode="auto">
          <a:xfrm>
            <a:off x="3933276" y="4062576"/>
            <a:ext cx="3957909" cy="890309"/>
          </a:xfrm>
          <a:custGeom>
            <a:avLst/>
            <a:gdLst>
              <a:gd name="connsiteX0" fmla="*/ 3616326 w 4246563"/>
              <a:gd name="connsiteY0" fmla="*/ 0 h 1063626"/>
              <a:gd name="connsiteX1" fmla="*/ 4246563 w 4246563"/>
              <a:gd name="connsiteY1" fmla="*/ 531813 h 1063626"/>
              <a:gd name="connsiteX2" fmla="*/ 3616326 w 4246563"/>
              <a:gd name="connsiteY2" fmla="*/ 1063626 h 1063626"/>
              <a:gd name="connsiteX3" fmla="*/ 3616326 w 4246563"/>
              <a:gd name="connsiteY3" fmla="*/ 930276 h 1063626"/>
              <a:gd name="connsiteX4" fmla="*/ 9526 w 4246563"/>
              <a:gd name="connsiteY4" fmla="*/ 930276 h 1063626"/>
              <a:gd name="connsiteX5" fmla="*/ 0 w 4246563"/>
              <a:gd name="connsiteY5" fmla="*/ 968378 h 1063626"/>
              <a:gd name="connsiteX6" fmla="*/ 0 w 4246563"/>
              <a:gd name="connsiteY6" fmla="*/ 832436 h 1063626"/>
              <a:gd name="connsiteX7" fmla="*/ 19051 w 4246563"/>
              <a:gd name="connsiteY7" fmla="*/ 814388 h 1063626"/>
              <a:gd name="connsiteX8" fmla="*/ 46038 w 4246563"/>
              <a:gd name="connsiteY8" fmla="*/ 785813 h 1063626"/>
              <a:gd name="connsiteX9" fmla="*/ 71438 w 4246563"/>
              <a:gd name="connsiteY9" fmla="*/ 752475 h 1063626"/>
              <a:gd name="connsiteX10" fmla="*/ 92076 w 4246563"/>
              <a:gd name="connsiteY10" fmla="*/ 717550 h 1063626"/>
              <a:gd name="connsiteX11" fmla="*/ 107951 w 4246563"/>
              <a:gd name="connsiteY11" fmla="*/ 684213 h 1063626"/>
              <a:gd name="connsiteX12" fmla="*/ 120651 w 4246563"/>
              <a:gd name="connsiteY12" fmla="*/ 647700 h 1063626"/>
              <a:gd name="connsiteX13" fmla="*/ 130176 w 4246563"/>
              <a:gd name="connsiteY13" fmla="*/ 608013 h 1063626"/>
              <a:gd name="connsiteX14" fmla="*/ 134938 w 4246563"/>
              <a:gd name="connsiteY14" fmla="*/ 569913 h 1063626"/>
              <a:gd name="connsiteX15" fmla="*/ 138113 w 4246563"/>
              <a:gd name="connsiteY15" fmla="*/ 531813 h 1063626"/>
              <a:gd name="connsiteX16" fmla="*/ 134938 w 4246563"/>
              <a:gd name="connsiteY16" fmla="*/ 493713 h 1063626"/>
              <a:gd name="connsiteX17" fmla="*/ 130176 w 4246563"/>
              <a:gd name="connsiteY17" fmla="*/ 457200 h 1063626"/>
              <a:gd name="connsiteX18" fmla="*/ 120651 w 4246563"/>
              <a:gd name="connsiteY18" fmla="*/ 419100 h 1063626"/>
              <a:gd name="connsiteX19" fmla="*/ 107951 w 4246563"/>
              <a:gd name="connsiteY19" fmla="*/ 382588 h 1063626"/>
              <a:gd name="connsiteX20" fmla="*/ 92076 w 4246563"/>
              <a:gd name="connsiteY20" fmla="*/ 347663 h 1063626"/>
              <a:gd name="connsiteX21" fmla="*/ 73026 w 4246563"/>
              <a:gd name="connsiteY21" fmla="*/ 314325 h 1063626"/>
              <a:gd name="connsiteX22" fmla="*/ 49213 w 4246563"/>
              <a:gd name="connsiteY22" fmla="*/ 280988 h 1063626"/>
              <a:gd name="connsiteX23" fmla="*/ 22226 w 4246563"/>
              <a:gd name="connsiteY23" fmla="*/ 252413 h 1063626"/>
              <a:gd name="connsiteX24" fmla="*/ 0 w 4246563"/>
              <a:gd name="connsiteY24" fmla="*/ 231422 h 1063626"/>
              <a:gd name="connsiteX25" fmla="*/ 0 w 4246563"/>
              <a:gd name="connsiteY25" fmla="*/ 87311 h 1063626"/>
              <a:gd name="connsiteX26" fmla="*/ 1 w 4246563"/>
              <a:gd name="connsiteY26" fmla="*/ 87313 h 1063626"/>
              <a:gd name="connsiteX27" fmla="*/ 11113 w 4246563"/>
              <a:gd name="connsiteY27" fmla="*/ 133350 h 1063626"/>
              <a:gd name="connsiteX28" fmla="*/ 3616326 w 4246563"/>
              <a:gd name="connsiteY28" fmla="*/ 133350 h 1063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246563" h="1063626">
                <a:moveTo>
                  <a:pt x="3616326" y="0"/>
                </a:moveTo>
                <a:lnTo>
                  <a:pt x="4246563" y="531813"/>
                </a:lnTo>
                <a:lnTo>
                  <a:pt x="3616326" y="1063626"/>
                </a:lnTo>
                <a:lnTo>
                  <a:pt x="3616326" y="930276"/>
                </a:lnTo>
                <a:lnTo>
                  <a:pt x="9526" y="930276"/>
                </a:lnTo>
                <a:lnTo>
                  <a:pt x="0" y="968378"/>
                </a:lnTo>
                <a:lnTo>
                  <a:pt x="0" y="832436"/>
                </a:lnTo>
                <a:lnTo>
                  <a:pt x="19051" y="814388"/>
                </a:lnTo>
                <a:lnTo>
                  <a:pt x="46038" y="785813"/>
                </a:lnTo>
                <a:lnTo>
                  <a:pt x="71438" y="752475"/>
                </a:lnTo>
                <a:lnTo>
                  <a:pt x="92076" y="717550"/>
                </a:lnTo>
                <a:lnTo>
                  <a:pt x="107951" y="684213"/>
                </a:lnTo>
                <a:lnTo>
                  <a:pt x="120651" y="647700"/>
                </a:lnTo>
                <a:lnTo>
                  <a:pt x="130176" y="608013"/>
                </a:lnTo>
                <a:lnTo>
                  <a:pt x="134938" y="569913"/>
                </a:lnTo>
                <a:lnTo>
                  <a:pt x="138113" y="531813"/>
                </a:lnTo>
                <a:lnTo>
                  <a:pt x="134938" y="493713"/>
                </a:lnTo>
                <a:lnTo>
                  <a:pt x="130176" y="457200"/>
                </a:lnTo>
                <a:lnTo>
                  <a:pt x="120651" y="419100"/>
                </a:lnTo>
                <a:lnTo>
                  <a:pt x="107951" y="382588"/>
                </a:lnTo>
                <a:lnTo>
                  <a:pt x="92076" y="347663"/>
                </a:lnTo>
                <a:lnTo>
                  <a:pt x="73026" y="314325"/>
                </a:lnTo>
                <a:lnTo>
                  <a:pt x="49213" y="280988"/>
                </a:lnTo>
                <a:lnTo>
                  <a:pt x="22226" y="252413"/>
                </a:lnTo>
                <a:lnTo>
                  <a:pt x="0" y="231422"/>
                </a:lnTo>
                <a:lnTo>
                  <a:pt x="0" y="87311"/>
                </a:lnTo>
                <a:lnTo>
                  <a:pt x="1" y="87313"/>
                </a:lnTo>
                <a:lnTo>
                  <a:pt x="11113" y="133350"/>
                </a:lnTo>
                <a:lnTo>
                  <a:pt x="3616326" y="133350"/>
                </a:lnTo>
                <a:close/>
              </a:path>
            </a:pathLst>
          </a:custGeom>
          <a:solidFill>
            <a:srgbClr val="FFE57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noAutofit/>
          </a:bodyPr>
          <a:p>
            <a:endParaRPr lang="zh-CN" altLang="en-US" sz="1350"/>
          </a:p>
        </p:txBody>
      </p:sp>
      <p:grpSp>
        <p:nvGrpSpPr>
          <p:cNvPr id="97" name="组合 96"/>
          <p:cNvGrpSpPr/>
          <p:nvPr>
            <p:custDataLst>
              <p:tags r:id="rId3"/>
            </p:custDataLst>
          </p:nvPr>
        </p:nvGrpSpPr>
        <p:grpSpPr>
          <a:xfrm>
            <a:off x="2140175" y="2946349"/>
            <a:ext cx="667033" cy="667033"/>
            <a:chOff x="2247901" y="1855788"/>
            <a:chExt cx="796925" cy="796925"/>
          </a:xfrm>
        </p:grpSpPr>
        <p:sp>
          <p:nvSpPr>
            <p:cNvPr id="8" name="Freeform 8"/>
            <p:cNvSpPr>
              <a:spLocks noEditPoints="1"/>
            </p:cNvSpPr>
            <p:nvPr>
              <p:custDataLst>
                <p:tags r:id="rId4"/>
              </p:custDataLst>
            </p:nvPr>
          </p:nvSpPr>
          <p:spPr bwMode="auto">
            <a:xfrm>
              <a:off x="2247901" y="1855788"/>
              <a:ext cx="796925" cy="796925"/>
            </a:xfrm>
            <a:custGeom>
              <a:avLst/>
              <a:gdLst>
                <a:gd name="T0" fmla="*/ 390 w 502"/>
                <a:gd name="T1" fmla="*/ 41 h 502"/>
                <a:gd name="T2" fmla="*/ 324 w 502"/>
                <a:gd name="T3" fmla="*/ 10 h 502"/>
                <a:gd name="T4" fmla="*/ 252 w 502"/>
                <a:gd name="T5" fmla="*/ 0 h 502"/>
                <a:gd name="T6" fmla="*/ 181 w 502"/>
                <a:gd name="T7" fmla="*/ 10 h 502"/>
                <a:gd name="T8" fmla="*/ 114 w 502"/>
                <a:gd name="T9" fmla="*/ 40 h 502"/>
                <a:gd name="T10" fmla="*/ 58 w 502"/>
                <a:gd name="T11" fmla="*/ 91 h 502"/>
                <a:gd name="T12" fmla="*/ 30 w 502"/>
                <a:gd name="T13" fmla="*/ 133 h 502"/>
                <a:gd name="T14" fmla="*/ 5 w 502"/>
                <a:gd name="T15" fmla="*/ 202 h 502"/>
                <a:gd name="T16" fmla="*/ 1 w 502"/>
                <a:gd name="T17" fmla="*/ 274 h 502"/>
                <a:gd name="T18" fmla="*/ 19 w 502"/>
                <a:gd name="T19" fmla="*/ 344 h 502"/>
                <a:gd name="T20" fmla="*/ 55 w 502"/>
                <a:gd name="T21" fmla="*/ 407 h 502"/>
                <a:gd name="T22" fmla="*/ 92 w 502"/>
                <a:gd name="T23" fmla="*/ 444 h 502"/>
                <a:gd name="T24" fmla="*/ 157 w 502"/>
                <a:gd name="T25" fmla="*/ 482 h 502"/>
                <a:gd name="T26" fmla="*/ 227 w 502"/>
                <a:gd name="T27" fmla="*/ 500 h 502"/>
                <a:gd name="T28" fmla="*/ 299 w 502"/>
                <a:gd name="T29" fmla="*/ 497 h 502"/>
                <a:gd name="T30" fmla="*/ 367 w 502"/>
                <a:gd name="T31" fmla="*/ 473 h 502"/>
                <a:gd name="T32" fmla="*/ 427 w 502"/>
                <a:gd name="T33" fmla="*/ 429 h 502"/>
                <a:gd name="T34" fmla="*/ 461 w 502"/>
                <a:gd name="T35" fmla="*/ 390 h 502"/>
                <a:gd name="T36" fmla="*/ 492 w 502"/>
                <a:gd name="T37" fmla="*/ 322 h 502"/>
                <a:gd name="T38" fmla="*/ 502 w 502"/>
                <a:gd name="T39" fmla="*/ 251 h 502"/>
                <a:gd name="T40" fmla="*/ 492 w 502"/>
                <a:gd name="T41" fmla="*/ 179 h 502"/>
                <a:gd name="T42" fmla="*/ 462 w 502"/>
                <a:gd name="T43" fmla="*/ 113 h 502"/>
                <a:gd name="T44" fmla="*/ 411 w 502"/>
                <a:gd name="T45" fmla="*/ 57 h 502"/>
                <a:gd name="T46" fmla="*/ 401 w 502"/>
                <a:gd name="T47" fmla="*/ 373 h 502"/>
                <a:gd name="T48" fmla="*/ 357 w 502"/>
                <a:gd name="T49" fmla="*/ 412 h 502"/>
                <a:gd name="T50" fmla="*/ 306 w 502"/>
                <a:gd name="T51" fmla="*/ 436 h 502"/>
                <a:gd name="T52" fmla="*/ 251 w 502"/>
                <a:gd name="T53" fmla="*/ 443 h 502"/>
                <a:gd name="T54" fmla="*/ 196 w 502"/>
                <a:gd name="T55" fmla="*/ 435 h 502"/>
                <a:gd name="T56" fmla="*/ 144 w 502"/>
                <a:gd name="T57" fmla="*/ 411 h 502"/>
                <a:gd name="T58" fmla="*/ 114 w 502"/>
                <a:gd name="T59" fmla="*/ 385 h 502"/>
                <a:gd name="T60" fmla="*/ 81 w 502"/>
                <a:gd name="T61" fmla="*/ 339 h 502"/>
                <a:gd name="T62" fmla="*/ 62 w 502"/>
                <a:gd name="T63" fmla="*/ 288 h 502"/>
                <a:gd name="T64" fmla="*/ 59 w 502"/>
                <a:gd name="T65" fmla="*/ 231 h 502"/>
                <a:gd name="T66" fmla="*/ 73 w 502"/>
                <a:gd name="T67" fmla="*/ 177 h 502"/>
                <a:gd name="T68" fmla="*/ 103 w 502"/>
                <a:gd name="T69" fmla="*/ 128 h 502"/>
                <a:gd name="T70" fmla="*/ 130 w 502"/>
                <a:gd name="T71" fmla="*/ 100 h 502"/>
                <a:gd name="T72" fmla="*/ 180 w 502"/>
                <a:gd name="T73" fmla="*/ 71 h 502"/>
                <a:gd name="T74" fmla="*/ 233 w 502"/>
                <a:gd name="T75" fmla="*/ 58 h 502"/>
                <a:gd name="T76" fmla="*/ 289 w 502"/>
                <a:gd name="T77" fmla="*/ 61 h 502"/>
                <a:gd name="T78" fmla="*/ 342 w 502"/>
                <a:gd name="T79" fmla="*/ 80 h 502"/>
                <a:gd name="T80" fmla="*/ 374 w 502"/>
                <a:gd name="T81" fmla="*/ 101 h 502"/>
                <a:gd name="T82" fmla="*/ 413 w 502"/>
                <a:gd name="T83" fmla="*/ 145 h 502"/>
                <a:gd name="T84" fmla="*/ 436 w 502"/>
                <a:gd name="T85" fmla="*/ 195 h 502"/>
                <a:gd name="T86" fmla="*/ 445 w 502"/>
                <a:gd name="T87" fmla="*/ 251 h 502"/>
                <a:gd name="T88" fmla="*/ 436 w 502"/>
                <a:gd name="T89" fmla="*/ 306 h 502"/>
                <a:gd name="T90" fmla="*/ 412 w 502"/>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2" h="502">
                  <a:moveTo>
                    <a:pt x="411" y="57"/>
                  </a:moveTo>
                  <a:lnTo>
                    <a:pt x="411" y="57"/>
                  </a:lnTo>
                  <a:lnTo>
                    <a:pt x="390" y="41"/>
                  </a:lnTo>
                  <a:lnTo>
                    <a:pt x="370" y="29"/>
                  </a:lnTo>
                  <a:lnTo>
                    <a:pt x="347" y="18"/>
                  </a:lnTo>
                  <a:lnTo>
                    <a:pt x="324" y="10"/>
                  </a:lnTo>
                  <a:lnTo>
                    <a:pt x="299" y="4"/>
                  </a:lnTo>
                  <a:lnTo>
                    <a:pt x="276" y="1"/>
                  </a:lnTo>
                  <a:lnTo>
                    <a:pt x="252" y="0"/>
                  </a:lnTo>
                  <a:lnTo>
                    <a:pt x="228" y="1"/>
                  </a:lnTo>
                  <a:lnTo>
                    <a:pt x="204" y="4"/>
                  </a:lnTo>
                  <a:lnTo>
                    <a:pt x="181" y="10"/>
                  </a:lnTo>
                  <a:lnTo>
                    <a:pt x="158" y="17"/>
                  </a:lnTo>
                  <a:lnTo>
                    <a:pt x="136" y="27"/>
                  </a:lnTo>
                  <a:lnTo>
                    <a:pt x="114" y="40"/>
                  </a:lnTo>
                  <a:lnTo>
                    <a:pt x="95" y="55"/>
                  </a:lnTo>
                  <a:lnTo>
                    <a:pt x="75" y="71"/>
                  </a:lnTo>
                  <a:lnTo>
                    <a:pt x="58" y="91"/>
                  </a:lnTo>
                  <a:lnTo>
                    <a:pt x="58" y="91"/>
                  </a:lnTo>
                  <a:lnTo>
                    <a:pt x="43" y="111"/>
                  </a:lnTo>
                  <a:lnTo>
                    <a:pt x="30" y="133"/>
                  </a:lnTo>
                  <a:lnTo>
                    <a:pt x="20" y="155"/>
                  </a:lnTo>
                  <a:lnTo>
                    <a:pt x="11" y="178"/>
                  </a:lnTo>
                  <a:lnTo>
                    <a:pt x="5" y="202"/>
                  </a:lnTo>
                  <a:lnTo>
                    <a:pt x="1" y="227"/>
                  </a:lnTo>
                  <a:lnTo>
                    <a:pt x="0" y="250"/>
                  </a:lnTo>
                  <a:lnTo>
                    <a:pt x="1" y="274"/>
                  </a:lnTo>
                  <a:lnTo>
                    <a:pt x="5" y="298"/>
                  </a:lnTo>
                  <a:lnTo>
                    <a:pt x="11" y="321"/>
                  </a:lnTo>
                  <a:lnTo>
                    <a:pt x="19" y="344"/>
                  </a:lnTo>
                  <a:lnTo>
                    <a:pt x="29" y="366"/>
                  </a:lnTo>
                  <a:lnTo>
                    <a:pt x="42" y="388"/>
                  </a:lnTo>
                  <a:lnTo>
                    <a:pt x="55" y="407"/>
                  </a:lnTo>
                  <a:lnTo>
                    <a:pt x="73" y="427"/>
                  </a:lnTo>
                  <a:lnTo>
                    <a:pt x="92" y="444"/>
                  </a:lnTo>
                  <a:lnTo>
                    <a:pt x="92" y="444"/>
                  </a:lnTo>
                  <a:lnTo>
                    <a:pt x="112" y="459"/>
                  </a:lnTo>
                  <a:lnTo>
                    <a:pt x="134" y="472"/>
                  </a:lnTo>
                  <a:lnTo>
                    <a:pt x="157" y="482"/>
                  </a:lnTo>
                  <a:lnTo>
                    <a:pt x="180" y="491"/>
                  </a:lnTo>
                  <a:lnTo>
                    <a:pt x="203" y="497"/>
                  </a:lnTo>
                  <a:lnTo>
                    <a:pt x="227" y="500"/>
                  </a:lnTo>
                  <a:lnTo>
                    <a:pt x="251" y="502"/>
                  </a:lnTo>
                  <a:lnTo>
                    <a:pt x="275" y="500"/>
                  </a:lnTo>
                  <a:lnTo>
                    <a:pt x="299" y="497"/>
                  </a:lnTo>
                  <a:lnTo>
                    <a:pt x="323" y="491"/>
                  </a:lnTo>
                  <a:lnTo>
                    <a:pt x="346" y="483"/>
                  </a:lnTo>
                  <a:lnTo>
                    <a:pt x="367" y="473"/>
                  </a:lnTo>
                  <a:lnTo>
                    <a:pt x="389" y="460"/>
                  </a:lnTo>
                  <a:lnTo>
                    <a:pt x="409" y="446"/>
                  </a:lnTo>
                  <a:lnTo>
                    <a:pt x="427" y="429"/>
                  </a:lnTo>
                  <a:lnTo>
                    <a:pt x="445" y="411"/>
                  </a:lnTo>
                  <a:lnTo>
                    <a:pt x="445" y="411"/>
                  </a:lnTo>
                  <a:lnTo>
                    <a:pt x="461" y="390"/>
                  </a:lnTo>
                  <a:lnTo>
                    <a:pt x="473" y="368"/>
                  </a:lnTo>
                  <a:lnTo>
                    <a:pt x="484" y="345"/>
                  </a:lnTo>
                  <a:lnTo>
                    <a:pt x="492" y="322"/>
                  </a:lnTo>
                  <a:lnTo>
                    <a:pt x="497" y="299"/>
                  </a:lnTo>
                  <a:lnTo>
                    <a:pt x="501" y="275"/>
                  </a:lnTo>
                  <a:lnTo>
                    <a:pt x="502" y="251"/>
                  </a:lnTo>
                  <a:lnTo>
                    <a:pt x="501" y="227"/>
                  </a:lnTo>
                  <a:lnTo>
                    <a:pt x="497" y="202"/>
                  </a:lnTo>
                  <a:lnTo>
                    <a:pt x="492" y="179"/>
                  </a:lnTo>
                  <a:lnTo>
                    <a:pt x="485" y="156"/>
                  </a:lnTo>
                  <a:lnTo>
                    <a:pt x="474" y="134"/>
                  </a:lnTo>
                  <a:lnTo>
                    <a:pt x="462" y="113"/>
                  </a:lnTo>
                  <a:lnTo>
                    <a:pt x="447" y="93"/>
                  </a:lnTo>
                  <a:lnTo>
                    <a:pt x="431" y="75"/>
                  </a:lnTo>
                  <a:lnTo>
                    <a:pt x="411" y="57"/>
                  </a:lnTo>
                  <a:lnTo>
                    <a:pt x="411" y="57"/>
                  </a:lnTo>
                  <a:close/>
                  <a:moveTo>
                    <a:pt x="401" y="373"/>
                  </a:moveTo>
                  <a:lnTo>
                    <a:pt x="401" y="373"/>
                  </a:lnTo>
                  <a:lnTo>
                    <a:pt x="387" y="388"/>
                  </a:lnTo>
                  <a:lnTo>
                    <a:pt x="373" y="400"/>
                  </a:lnTo>
                  <a:lnTo>
                    <a:pt x="357" y="412"/>
                  </a:lnTo>
                  <a:lnTo>
                    <a:pt x="341" y="421"/>
                  </a:lnTo>
                  <a:lnTo>
                    <a:pt x="324" y="429"/>
                  </a:lnTo>
                  <a:lnTo>
                    <a:pt x="306" y="436"/>
                  </a:lnTo>
                  <a:lnTo>
                    <a:pt x="288" y="439"/>
                  </a:lnTo>
                  <a:lnTo>
                    <a:pt x="270" y="443"/>
                  </a:lnTo>
                  <a:lnTo>
                    <a:pt x="251" y="443"/>
                  </a:lnTo>
                  <a:lnTo>
                    <a:pt x="233" y="443"/>
                  </a:lnTo>
                  <a:lnTo>
                    <a:pt x="214" y="439"/>
                  </a:lnTo>
                  <a:lnTo>
                    <a:pt x="196" y="435"/>
                  </a:lnTo>
                  <a:lnTo>
                    <a:pt x="179" y="429"/>
                  </a:lnTo>
                  <a:lnTo>
                    <a:pt x="161" y="421"/>
                  </a:lnTo>
                  <a:lnTo>
                    <a:pt x="144" y="411"/>
                  </a:lnTo>
                  <a:lnTo>
                    <a:pt x="129" y="399"/>
                  </a:lnTo>
                  <a:lnTo>
                    <a:pt x="129" y="399"/>
                  </a:lnTo>
                  <a:lnTo>
                    <a:pt x="114" y="385"/>
                  </a:lnTo>
                  <a:lnTo>
                    <a:pt x="102" y="372"/>
                  </a:lnTo>
                  <a:lnTo>
                    <a:pt x="90" y="355"/>
                  </a:lnTo>
                  <a:lnTo>
                    <a:pt x="81" y="339"/>
                  </a:lnTo>
                  <a:lnTo>
                    <a:pt x="73" y="322"/>
                  </a:lnTo>
                  <a:lnTo>
                    <a:pt x="67" y="305"/>
                  </a:lnTo>
                  <a:lnTo>
                    <a:pt x="62" y="288"/>
                  </a:lnTo>
                  <a:lnTo>
                    <a:pt x="59" y="269"/>
                  </a:lnTo>
                  <a:lnTo>
                    <a:pt x="59" y="251"/>
                  </a:lnTo>
                  <a:lnTo>
                    <a:pt x="59" y="231"/>
                  </a:lnTo>
                  <a:lnTo>
                    <a:pt x="62" y="213"/>
                  </a:lnTo>
                  <a:lnTo>
                    <a:pt x="67" y="195"/>
                  </a:lnTo>
                  <a:lnTo>
                    <a:pt x="73" y="177"/>
                  </a:lnTo>
                  <a:lnTo>
                    <a:pt x="81" y="160"/>
                  </a:lnTo>
                  <a:lnTo>
                    <a:pt x="91" y="144"/>
                  </a:lnTo>
                  <a:lnTo>
                    <a:pt x="103" y="128"/>
                  </a:lnTo>
                  <a:lnTo>
                    <a:pt x="103" y="128"/>
                  </a:lnTo>
                  <a:lnTo>
                    <a:pt x="116" y="113"/>
                  </a:lnTo>
                  <a:lnTo>
                    <a:pt x="130" y="100"/>
                  </a:lnTo>
                  <a:lnTo>
                    <a:pt x="146" y="88"/>
                  </a:lnTo>
                  <a:lnTo>
                    <a:pt x="163" y="79"/>
                  </a:lnTo>
                  <a:lnTo>
                    <a:pt x="180" y="71"/>
                  </a:lnTo>
                  <a:lnTo>
                    <a:pt x="197" y="65"/>
                  </a:lnTo>
                  <a:lnTo>
                    <a:pt x="215" y="61"/>
                  </a:lnTo>
                  <a:lnTo>
                    <a:pt x="233" y="58"/>
                  </a:lnTo>
                  <a:lnTo>
                    <a:pt x="252" y="57"/>
                  </a:lnTo>
                  <a:lnTo>
                    <a:pt x="271" y="58"/>
                  </a:lnTo>
                  <a:lnTo>
                    <a:pt x="289" y="61"/>
                  </a:lnTo>
                  <a:lnTo>
                    <a:pt x="306" y="65"/>
                  </a:lnTo>
                  <a:lnTo>
                    <a:pt x="325" y="71"/>
                  </a:lnTo>
                  <a:lnTo>
                    <a:pt x="342" y="80"/>
                  </a:lnTo>
                  <a:lnTo>
                    <a:pt x="358" y="90"/>
                  </a:lnTo>
                  <a:lnTo>
                    <a:pt x="374" y="101"/>
                  </a:lnTo>
                  <a:lnTo>
                    <a:pt x="374" y="101"/>
                  </a:lnTo>
                  <a:lnTo>
                    <a:pt x="389" y="115"/>
                  </a:lnTo>
                  <a:lnTo>
                    <a:pt x="402" y="130"/>
                  </a:lnTo>
                  <a:lnTo>
                    <a:pt x="413" y="145"/>
                  </a:lnTo>
                  <a:lnTo>
                    <a:pt x="423" y="161"/>
                  </a:lnTo>
                  <a:lnTo>
                    <a:pt x="431" y="178"/>
                  </a:lnTo>
                  <a:lnTo>
                    <a:pt x="436" y="195"/>
                  </a:lnTo>
                  <a:lnTo>
                    <a:pt x="441" y="214"/>
                  </a:lnTo>
                  <a:lnTo>
                    <a:pt x="443" y="232"/>
                  </a:lnTo>
                  <a:lnTo>
                    <a:pt x="445" y="251"/>
                  </a:lnTo>
                  <a:lnTo>
                    <a:pt x="443" y="269"/>
                  </a:lnTo>
                  <a:lnTo>
                    <a:pt x="441" y="288"/>
                  </a:lnTo>
                  <a:lnTo>
                    <a:pt x="436" y="306"/>
                  </a:lnTo>
                  <a:lnTo>
                    <a:pt x="431" y="323"/>
                  </a:lnTo>
                  <a:lnTo>
                    <a:pt x="423" y="340"/>
                  </a:lnTo>
                  <a:lnTo>
                    <a:pt x="412" y="358"/>
                  </a:lnTo>
                  <a:lnTo>
                    <a:pt x="401" y="373"/>
                  </a:lnTo>
                  <a:lnTo>
                    <a:pt x="401" y="373"/>
                  </a:lnTo>
                  <a:close/>
                </a:path>
              </a:pathLst>
            </a:custGeom>
            <a:solidFill>
              <a:srgbClr val="689F3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7" name="Freeform 9"/>
            <p:cNvSpPr/>
            <p:nvPr>
              <p:custDataLst>
                <p:tags r:id="rId5"/>
              </p:custDataLst>
            </p:nvPr>
          </p:nvSpPr>
          <p:spPr bwMode="auto">
            <a:xfrm>
              <a:off x="2341563" y="1946276"/>
              <a:ext cx="612775" cy="612775"/>
            </a:xfrm>
            <a:custGeom>
              <a:avLst/>
              <a:gdLst>
                <a:gd name="T0" fmla="*/ 315 w 386"/>
                <a:gd name="T1" fmla="*/ 44 h 386"/>
                <a:gd name="T2" fmla="*/ 343 w 386"/>
                <a:gd name="T3" fmla="*/ 73 h 386"/>
                <a:gd name="T4" fmla="*/ 364 w 386"/>
                <a:gd name="T5" fmla="*/ 104 h 386"/>
                <a:gd name="T6" fmla="*/ 377 w 386"/>
                <a:gd name="T7" fmla="*/ 138 h 386"/>
                <a:gd name="T8" fmla="*/ 384 w 386"/>
                <a:gd name="T9" fmla="*/ 175 h 386"/>
                <a:gd name="T10" fmla="*/ 384 w 386"/>
                <a:gd name="T11" fmla="*/ 212 h 386"/>
                <a:gd name="T12" fmla="*/ 377 w 386"/>
                <a:gd name="T13" fmla="*/ 249 h 386"/>
                <a:gd name="T14" fmla="*/ 364 w 386"/>
                <a:gd name="T15" fmla="*/ 283 h 386"/>
                <a:gd name="T16" fmla="*/ 342 w 386"/>
                <a:gd name="T17" fmla="*/ 316 h 386"/>
                <a:gd name="T18" fmla="*/ 328 w 386"/>
                <a:gd name="T19" fmla="*/ 331 h 386"/>
                <a:gd name="T20" fmla="*/ 298 w 386"/>
                <a:gd name="T21" fmla="*/ 355 h 386"/>
                <a:gd name="T22" fmla="*/ 265 w 386"/>
                <a:gd name="T23" fmla="*/ 372 h 386"/>
                <a:gd name="T24" fmla="*/ 229 w 386"/>
                <a:gd name="T25" fmla="*/ 382 h 386"/>
                <a:gd name="T26" fmla="*/ 192 w 386"/>
                <a:gd name="T27" fmla="*/ 386 h 386"/>
                <a:gd name="T28" fmla="*/ 155 w 386"/>
                <a:gd name="T29" fmla="*/ 382 h 386"/>
                <a:gd name="T30" fmla="*/ 120 w 386"/>
                <a:gd name="T31" fmla="*/ 372 h 386"/>
                <a:gd name="T32" fmla="*/ 85 w 386"/>
                <a:gd name="T33" fmla="*/ 354 h 386"/>
                <a:gd name="T34" fmla="*/ 70 w 386"/>
                <a:gd name="T35" fmla="*/ 342 h 386"/>
                <a:gd name="T36" fmla="*/ 43 w 386"/>
                <a:gd name="T37" fmla="*/ 315 h 386"/>
                <a:gd name="T38" fmla="*/ 22 w 386"/>
                <a:gd name="T39" fmla="*/ 282 h 386"/>
                <a:gd name="T40" fmla="*/ 8 w 386"/>
                <a:gd name="T41" fmla="*/ 248 h 386"/>
                <a:gd name="T42" fmla="*/ 0 w 386"/>
                <a:gd name="T43" fmla="*/ 212 h 386"/>
                <a:gd name="T44" fmla="*/ 0 w 386"/>
                <a:gd name="T45" fmla="*/ 174 h 386"/>
                <a:gd name="T46" fmla="*/ 8 w 386"/>
                <a:gd name="T47" fmla="*/ 138 h 386"/>
                <a:gd name="T48" fmla="*/ 22 w 386"/>
                <a:gd name="T49" fmla="*/ 103 h 386"/>
                <a:gd name="T50" fmla="*/ 44 w 386"/>
                <a:gd name="T51" fmla="*/ 71 h 386"/>
                <a:gd name="T52" fmla="*/ 57 w 386"/>
                <a:gd name="T53" fmla="*/ 56 h 386"/>
                <a:gd name="T54" fmla="*/ 87 w 386"/>
                <a:gd name="T55" fmla="*/ 31 h 386"/>
                <a:gd name="T56" fmla="*/ 121 w 386"/>
                <a:gd name="T57" fmla="*/ 14 h 386"/>
                <a:gd name="T58" fmla="*/ 156 w 386"/>
                <a:gd name="T59" fmla="*/ 4 h 386"/>
                <a:gd name="T60" fmla="*/ 193 w 386"/>
                <a:gd name="T61" fmla="*/ 0 h 386"/>
                <a:gd name="T62" fmla="*/ 230 w 386"/>
                <a:gd name="T63" fmla="*/ 4 h 386"/>
                <a:gd name="T64" fmla="*/ 266 w 386"/>
                <a:gd name="T65" fmla="*/ 14 h 386"/>
                <a:gd name="T66" fmla="*/ 299 w 386"/>
                <a:gd name="T67" fmla="*/ 33 h 386"/>
                <a:gd name="T68" fmla="*/ 315 w 386"/>
                <a:gd name="T69" fmla="*/ 44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6" h="386">
                  <a:moveTo>
                    <a:pt x="315" y="44"/>
                  </a:moveTo>
                  <a:lnTo>
                    <a:pt x="315" y="44"/>
                  </a:lnTo>
                  <a:lnTo>
                    <a:pt x="330" y="58"/>
                  </a:lnTo>
                  <a:lnTo>
                    <a:pt x="343" y="73"/>
                  </a:lnTo>
                  <a:lnTo>
                    <a:pt x="354" y="88"/>
                  </a:lnTo>
                  <a:lnTo>
                    <a:pt x="364" y="104"/>
                  </a:lnTo>
                  <a:lnTo>
                    <a:pt x="372" y="121"/>
                  </a:lnTo>
                  <a:lnTo>
                    <a:pt x="377" y="138"/>
                  </a:lnTo>
                  <a:lnTo>
                    <a:pt x="382" y="157"/>
                  </a:lnTo>
                  <a:lnTo>
                    <a:pt x="384" y="175"/>
                  </a:lnTo>
                  <a:lnTo>
                    <a:pt x="386" y="194"/>
                  </a:lnTo>
                  <a:lnTo>
                    <a:pt x="384" y="212"/>
                  </a:lnTo>
                  <a:lnTo>
                    <a:pt x="382" y="231"/>
                  </a:lnTo>
                  <a:lnTo>
                    <a:pt x="377" y="249"/>
                  </a:lnTo>
                  <a:lnTo>
                    <a:pt x="372" y="266"/>
                  </a:lnTo>
                  <a:lnTo>
                    <a:pt x="364" y="283"/>
                  </a:lnTo>
                  <a:lnTo>
                    <a:pt x="353" y="301"/>
                  </a:lnTo>
                  <a:lnTo>
                    <a:pt x="342" y="316"/>
                  </a:lnTo>
                  <a:lnTo>
                    <a:pt x="342" y="316"/>
                  </a:lnTo>
                  <a:lnTo>
                    <a:pt x="328" y="331"/>
                  </a:lnTo>
                  <a:lnTo>
                    <a:pt x="314" y="343"/>
                  </a:lnTo>
                  <a:lnTo>
                    <a:pt x="298" y="355"/>
                  </a:lnTo>
                  <a:lnTo>
                    <a:pt x="282" y="364"/>
                  </a:lnTo>
                  <a:lnTo>
                    <a:pt x="265" y="372"/>
                  </a:lnTo>
                  <a:lnTo>
                    <a:pt x="247" y="379"/>
                  </a:lnTo>
                  <a:lnTo>
                    <a:pt x="229" y="382"/>
                  </a:lnTo>
                  <a:lnTo>
                    <a:pt x="211" y="386"/>
                  </a:lnTo>
                  <a:lnTo>
                    <a:pt x="192" y="386"/>
                  </a:lnTo>
                  <a:lnTo>
                    <a:pt x="174" y="386"/>
                  </a:lnTo>
                  <a:lnTo>
                    <a:pt x="155" y="382"/>
                  </a:lnTo>
                  <a:lnTo>
                    <a:pt x="137" y="378"/>
                  </a:lnTo>
                  <a:lnTo>
                    <a:pt x="120" y="372"/>
                  </a:lnTo>
                  <a:lnTo>
                    <a:pt x="102" y="364"/>
                  </a:lnTo>
                  <a:lnTo>
                    <a:pt x="85" y="354"/>
                  </a:lnTo>
                  <a:lnTo>
                    <a:pt x="70" y="342"/>
                  </a:lnTo>
                  <a:lnTo>
                    <a:pt x="70" y="342"/>
                  </a:lnTo>
                  <a:lnTo>
                    <a:pt x="55" y="328"/>
                  </a:lnTo>
                  <a:lnTo>
                    <a:pt x="43" y="315"/>
                  </a:lnTo>
                  <a:lnTo>
                    <a:pt x="31" y="298"/>
                  </a:lnTo>
                  <a:lnTo>
                    <a:pt x="22" y="282"/>
                  </a:lnTo>
                  <a:lnTo>
                    <a:pt x="14" y="265"/>
                  </a:lnTo>
                  <a:lnTo>
                    <a:pt x="8" y="248"/>
                  </a:lnTo>
                  <a:lnTo>
                    <a:pt x="3" y="231"/>
                  </a:lnTo>
                  <a:lnTo>
                    <a:pt x="0" y="212"/>
                  </a:lnTo>
                  <a:lnTo>
                    <a:pt x="0" y="194"/>
                  </a:lnTo>
                  <a:lnTo>
                    <a:pt x="0" y="174"/>
                  </a:lnTo>
                  <a:lnTo>
                    <a:pt x="3" y="156"/>
                  </a:lnTo>
                  <a:lnTo>
                    <a:pt x="8" y="138"/>
                  </a:lnTo>
                  <a:lnTo>
                    <a:pt x="14" y="120"/>
                  </a:lnTo>
                  <a:lnTo>
                    <a:pt x="22" y="103"/>
                  </a:lnTo>
                  <a:lnTo>
                    <a:pt x="32" y="87"/>
                  </a:lnTo>
                  <a:lnTo>
                    <a:pt x="44" y="71"/>
                  </a:lnTo>
                  <a:lnTo>
                    <a:pt x="44" y="71"/>
                  </a:lnTo>
                  <a:lnTo>
                    <a:pt x="57" y="56"/>
                  </a:lnTo>
                  <a:lnTo>
                    <a:pt x="71" y="43"/>
                  </a:lnTo>
                  <a:lnTo>
                    <a:pt x="87" y="31"/>
                  </a:lnTo>
                  <a:lnTo>
                    <a:pt x="104" y="22"/>
                  </a:lnTo>
                  <a:lnTo>
                    <a:pt x="121" y="14"/>
                  </a:lnTo>
                  <a:lnTo>
                    <a:pt x="138" y="8"/>
                  </a:lnTo>
                  <a:lnTo>
                    <a:pt x="156" y="4"/>
                  </a:lnTo>
                  <a:lnTo>
                    <a:pt x="174" y="1"/>
                  </a:lnTo>
                  <a:lnTo>
                    <a:pt x="193" y="0"/>
                  </a:lnTo>
                  <a:lnTo>
                    <a:pt x="212" y="1"/>
                  </a:lnTo>
                  <a:lnTo>
                    <a:pt x="230" y="4"/>
                  </a:lnTo>
                  <a:lnTo>
                    <a:pt x="247" y="8"/>
                  </a:lnTo>
                  <a:lnTo>
                    <a:pt x="266" y="14"/>
                  </a:lnTo>
                  <a:lnTo>
                    <a:pt x="283" y="23"/>
                  </a:lnTo>
                  <a:lnTo>
                    <a:pt x="299" y="33"/>
                  </a:lnTo>
                  <a:lnTo>
                    <a:pt x="315" y="44"/>
                  </a:lnTo>
                  <a:lnTo>
                    <a:pt x="315" y="44"/>
                  </a:lnTo>
                  <a:close/>
                </a:path>
              </a:pathLst>
            </a:custGeom>
            <a:solidFill>
              <a:srgbClr val="9CCC6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grpSp>
      <p:grpSp>
        <p:nvGrpSpPr>
          <p:cNvPr id="99" name="组合 98"/>
          <p:cNvGrpSpPr/>
          <p:nvPr>
            <p:custDataLst>
              <p:tags r:id="rId6"/>
            </p:custDataLst>
          </p:nvPr>
        </p:nvGrpSpPr>
        <p:grpSpPr>
          <a:xfrm>
            <a:off x="3025123" y="3299798"/>
            <a:ext cx="665706" cy="667033"/>
            <a:chOff x="3305176" y="2278063"/>
            <a:chExt cx="795338" cy="796925"/>
          </a:xfrm>
        </p:grpSpPr>
        <p:sp>
          <p:nvSpPr>
            <p:cNvPr id="11" name="Freeform 10"/>
            <p:cNvSpPr/>
            <p:nvPr>
              <p:custDataLst>
                <p:tags r:id="rId7"/>
              </p:custDataLst>
            </p:nvPr>
          </p:nvSpPr>
          <p:spPr bwMode="auto">
            <a:xfrm>
              <a:off x="3395663" y="2368551"/>
              <a:ext cx="612775" cy="612775"/>
            </a:xfrm>
            <a:custGeom>
              <a:avLst/>
              <a:gdLst>
                <a:gd name="T0" fmla="*/ 317 w 386"/>
                <a:gd name="T1" fmla="*/ 44 h 386"/>
                <a:gd name="T2" fmla="*/ 343 w 386"/>
                <a:gd name="T3" fmla="*/ 72 h 386"/>
                <a:gd name="T4" fmla="*/ 365 w 386"/>
                <a:gd name="T5" fmla="*/ 104 h 386"/>
                <a:gd name="T6" fmla="*/ 379 w 386"/>
                <a:gd name="T7" fmla="*/ 138 h 386"/>
                <a:gd name="T8" fmla="*/ 386 w 386"/>
                <a:gd name="T9" fmla="*/ 175 h 386"/>
                <a:gd name="T10" fmla="*/ 386 w 386"/>
                <a:gd name="T11" fmla="*/ 212 h 386"/>
                <a:gd name="T12" fmla="*/ 378 w 386"/>
                <a:gd name="T13" fmla="*/ 249 h 386"/>
                <a:gd name="T14" fmla="*/ 364 w 386"/>
                <a:gd name="T15" fmla="*/ 283 h 386"/>
                <a:gd name="T16" fmla="*/ 342 w 386"/>
                <a:gd name="T17" fmla="*/ 316 h 386"/>
                <a:gd name="T18" fmla="*/ 328 w 386"/>
                <a:gd name="T19" fmla="*/ 331 h 386"/>
                <a:gd name="T20" fmla="*/ 299 w 386"/>
                <a:gd name="T21" fmla="*/ 355 h 386"/>
                <a:gd name="T22" fmla="*/ 266 w 386"/>
                <a:gd name="T23" fmla="*/ 372 h 386"/>
                <a:gd name="T24" fmla="*/ 230 w 386"/>
                <a:gd name="T25" fmla="*/ 382 h 386"/>
                <a:gd name="T26" fmla="*/ 193 w 386"/>
                <a:gd name="T27" fmla="*/ 386 h 386"/>
                <a:gd name="T28" fmla="*/ 157 w 386"/>
                <a:gd name="T29" fmla="*/ 382 h 386"/>
                <a:gd name="T30" fmla="*/ 120 w 386"/>
                <a:gd name="T31" fmla="*/ 372 h 386"/>
                <a:gd name="T32" fmla="*/ 86 w 386"/>
                <a:gd name="T33" fmla="*/ 354 h 386"/>
                <a:gd name="T34" fmla="*/ 70 w 386"/>
                <a:gd name="T35" fmla="*/ 342 h 386"/>
                <a:gd name="T36" fmla="*/ 43 w 386"/>
                <a:gd name="T37" fmla="*/ 314 h 386"/>
                <a:gd name="T38" fmla="*/ 22 w 386"/>
                <a:gd name="T39" fmla="*/ 282 h 386"/>
                <a:gd name="T40" fmla="*/ 8 w 386"/>
                <a:gd name="T41" fmla="*/ 248 h 386"/>
                <a:gd name="T42" fmla="*/ 1 w 386"/>
                <a:gd name="T43" fmla="*/ 211 h 386"/>
                <a:gd name="T44" fmla="*/ 1 w 386"/>
                <a:gd name="T45" fmla="*/ 174 h 386"/>
                <a:gd name="T46" fmla="*/ 8 w 386"/>
                <a:gd name="T47" fmla="*/ 137 h 386"/>
                <a:gd name="T48" fmla="*/ 23 w 386"/>
                <a:gd name="T49" fmla="*/ 103 h 386"/>
                <a:gd name="T50" fmla="*/ 45 w 386"/>
                <a:gd name="T51" fmla="*/ 70 h 386"/>
                <a:gd name="T52" fmla="*/ 58 w 386"/>
                <a:gd name="T53" fmla="*/ 55 h 386"/>
                <a:gd name="T54" fmla="*/ 88 w 386"/>
                <a:gd name="T55" fmla="*/ 31 h 386"/>
                <a:gd name="T56" fmla="*/ 121 w 386"/>
                <a:gd name="T57" fmla="*/ 14 h 386"/>
                <a:gd name="T58" fmla="*/ 157 w 386"/>
                <a:gd name="T59" fmla="*/ 4 h 386"/>
                <a:gd name="T60" fmla="*/ 193 w 386"/>
                <a:gd name="T61" fmla="*/ 0 h 386"/>
                <a:gd name="T62" fmla="*/ 230 w 386"/>
                <a:gd name="T63" fmla="*/ 4 h 386"/>
                <a:gd name="T64" fmla="*/ 266 w 386"/>
                <a:gd name="T65" fmla="*/ 14 h 386"/>
                <a:gd name="T66" fmla="*/ 300 w 386"/>
                <a:gd name="T67" fmla="*/ 32 h 386"/>
                <a:gd name="T68" fmla="*/ 317 w 386"/>
                <a:gd name="T69" fmla="*/ 44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6" h="386">
                  <a:moveTo>
                    <a:pt x="317" y="44"/>
                  </a:moveTo>
                  <a:lnTo>
                    <a:pt x="317" y="44"/>
                  </a:lnTo>
                  <a:lnTo>
                    <a:pt x="330" y="58"/>
                  </a:lnTo>
                  <a:lnTo>
                    <a:pt x="343" y="72"/>
                  </a:lnTo>
                  <a:lnTo>
                    <a:pt x="355" y="88"/>
                  </a:lnTo>
                  <a:lnTo>
                    <a:pt x="365" y="104"/>
                  </a:lnTo>
                  <a:lnTo>
                    <a:pt x="372" y="121"/>
                  </a:lnTo>
                  <a:lnTo>
                    <a:pt x="379" y="138"/>
                  </a:lnTo>
                  <a:lnTo>
                    <a:pt x="382" y="157"/>
                  </a:lnTo>
                  <a:lnTo>
                    <a:pt x="386" y="175"/>
                  </a:lnTo>
                  <a:lnTo>
                    <a:pt x="386" y="194"/>
                  </a:lnTo>
                  <a:lnTo>
                    <a:pt x="386" y="212"/>
                  </a:lnTo>
                  <a:lnTo>
                    <a:pt x="382" y="230"/>
                  </a:lnTo>
                  <a:lnTo>
                    <a:pt x="378" y="249"/>
                  </a:lnTo>
                  <a:lnTo>
                    <a:pt x="372" y="266"/>
                  </a:lnTo>
                  <a:lnTo>
                    <a:pt x="364" y="283"/>
                  </a:lnTo>
                  <a:lnTo>
                    <a:pt x="353" y="301"/>
                  </a:lnTo>
                  <a:lnTo>
                    <a:pt x="342" y="316"/>
                  </a:lnTo>
                  <a:lnTo>
                    <a:pt x="342" y="316"/>
                  </a:lnTo>
                  <a:lnTo>
                    <a:pt x="328" y="331"/>
                  </a:lnTo>
                  <a:lnTo>
                    <a:pt x="314" y="343"/>
                  </a:lnTo>
                  <a:lnTo>
                    <a:pt x="299" y="355"/>
                  </a:lnTo>
                  <a:lnTo>
                    <a:pt x="282" y="364"/>
                  </a:lnTo>
                  <a:lnTo>
                    <a:pt x="266" y="372"/>
                  </a:lnTo>
                  <a:lnTo>
                    <a:pt x="248" y="378"/>
                  </a:lnTo>
                  <a:lnTo>
                    <a:pt x="230" y="382"/>
                  </a:lnTo>
                  <a:lnTo>
                    <a:pt x="212" y="385"/>
                  </a:lnTo>
                  <a:lnTo>
                    <a:pt x="193" y="386"/>
                  </a:lnTo>
                  <a:lnTo>
                    <a:pt x="175" y="385"/>
                  </a:lnTo>
                  <a:lnTo>
                    <a:pt x="157" y="382"/>
                  </a:lnTo>
                  <a:lnTo>
                    <a:pt x="138" y="378"/>
                  </a:lnTo>
                  <a:lnTo>
                    <a:pt x="120" y="372"/>
                  </a:lnTo>
                  <a:lnTo>
                    <a:pt x="102" y="364"/>
                  </a:lnTo>
                  <a:lnTo>
                    <a:pt x="86" y="354"/>
                  </a:lnTo>
                  <a:lnTo>
                    <a:pt x="70" y="342"/>
                  </a:lnTo>
                  <a:lnTo>
                    <a:pt x="70" y="342"/>
                  </a:lnTo>
                  <a:lnTo>
                    <a:pt x="55" y="328"/>
                  </a:lnTo>
                  <a:lnTo>
                    <a:pt x="43" y="314"/>
                  </a:lnTo>
                  <a:lnTo>
                    <a:pt x="31" y="298"/>
                  </a:lnTo>
                  <a:lnTo>
                    <a:pt x="22" y="282"/>
                  </a:lnTo>
                  <a:lnTo>
                    <a:pt x="14" y="265"/>
                  </a:lnTo>
                  <a:lnTo>
                    <a:pt x="8" y="248"/>
                  </a:lnTo>
                  <a:lnTo>
                    <a:pt x="4" y="229"/>
                  </a:lnTo>
                  <a:lnTo>
                    <a:pt x="1" y="211"/>
                  </a:lnTo>
                  <a:lnTo>
                    <a:pt x="0" y="192"/>
                  </a:lnTo>
                  <a:lnTo>
                    <a:pt x="1" y="174"/>
                  </a:lnTo>
                  <a:lnTo>
                    <a:pt x="4" y="156"/>
                  </a:lnTo>
                  <a:lnTo>
                    <a:pt x="8" y="137"/>
                  </a:lnTo>
                  <a:lnTo>
                    <a:pt x="15" y="120"/>
                  </a:lnTo>
                  <a:lnTo>
                    <a:pt x="23" y="103"/>
                  </a:lnTo>
                  <a:lnTo>
                    <a:pt x="32" y="87"/>
                  </a:lnTo>
                  <a:lnTo>
                    <a:pt x="45" y="70"/>
                  </a:lnTo>
                  <a:lnTo>
                    <a:pt x="45" y="70"/>
                  </a:lnTo>
                  <a:lnTo>
                    <a:pt x="58" y="55"/>
                  </a:lnTo>
                  <a:lnTo>
                    <a:pt x="73" y="43"/>
                  </a:lnTo>
                  <a:lnTo>
                    <a:pt x="88" y="31"/>
                  </a:lnTo>
                  <a:lnTo>
                    <a:pt x="104" y="22"/>
                  </a:lnTo>
                  <a:lnTo>
                    <a:pt x="121" y="14"/>
                  </a:lnTo>
                  <a:lnTo>
                    <a:pt x="138" y="8"/>
                  </a:lnTo>
                  <a:lnTo>
                    <a:pt x="157" y="4"/>
                  </a:lnTo>
                  <a:lnTo>
                    <a:pt x="175" y="1"/>
                  </a:lnTo>
                  <a:lnTo>
                    <a:pt x="193" y="0"/>
                  </a:lnTo>
                  <a:lnTo>
                    <a:pt x="212" y="1"/>
                  </a:lnTo>
                  <a:lnTo>
                    <a:pt x="230" y="4"/>
                  </a:lnTo>
                  <a:lnTo>
                    <a:pt x="249" y="8"/>
                  </a:lnTo>
                  <a:lnTo>
                    <a:pt x="266" y="14"/>
                  </a:lnTo>
                  <a:lnTo>
                    <a:pt x="283" y="22"/>
                  </a:lnTo>
                  <a:lnTo>
                    <a:pt x="300" y="32"/>
                  </a:lnTo>
                  <a:lnTo>
                    <a:pt x="317" y="44"/>
                  </a:lnTo>
                  <a:lnTo>
                    <a:pt x="317" y="44"/>
                  </a:lnTo>
                  <a:close/>
                </a:path>
              </a:pathLst>
            </a:custGeom>
            <a:solidFill>
              <a:srgbClr val="D4E15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2" name="Freeform 11"/>
            <p:cNvSpPr>
              <a:spLocks noEditPoints="1"/>
            </p:cNvSpPr>
            <p:nvPr>
              <p:custDataLst>
                <p:tags r:id="rId8"/>
              </p:custDataLst>
            </p:nvPr>
          </p:nvSpPr>
          <p:spPr bwMode="auto">
            <a:xfrm>
              <a:off x="3305176" y="2278063"/>
              <a:ext cx="795338" cy="796925"/>
            </a:xfrm>
            <a:custGeom>
              <a:avLst/>
              <a:gdLst>
                <a:gd name="T0" fmla="*/ 390 w 501"/>
                <a:gd name="T1" fmla="*/ 41 h 502"/>
                <a:gd name="T2" fmla="*/ 322 w 501"/>
                <a:gd name="T3" fmla="*/ 10 h 502"/>
                <a:gd name="T4" fmla="*/ 250 w 501"/>
                <a:gd name="T5" fmla="*/ 0 h 502"/>
                <a:gd name="T6" fmla="*/ 179 w 501"/>
                <a:gd name="T7" fmla="*/ 9 h 502"/>
                <a:gd name="T8" fmla="*/ 113 w 501"/>
                <a:gd name="T9" fmla="*/ 40 h 502"/>
                <a:gd name="T10" fmla="*/ 57 w 501"/>
                <a:gd name="T11" fmla="*/ 91 h 502"/>
                <a:gd name="T12" fmla="*/ 28 w 501"/>
                <a:gd name="T13" fmla="*/ 132 h 502"/>
                <a:gd name="T14" fmla="*/ 4 w 501"/>
                <a:gd name="T15" fmla="*/ 202 h 502"/>
                <a:gd name="T16" fmla="*/ 1 w 501"/>
                <a:gd name="T17" fmla="*/ 274 h 502"/>
                <a:gd name="T18" fmla="*/ 18 w 501"/>
                <a:gd name="T19" fmla="*/ 344 h 502"/>
                <a:gd name="T20" fmla="*/ 55 w 501"/>
                <a:gd name="T21" fmla="*/ 407 h 502"/>
                <a:gd name="T22" fmla="*/ 90 w 501"/>
                <a:gd name="T23" fmla="*/ 444 h 502"/>
                <a:gd name="T24" fmla="*/ 155 w 501"/>
                <a:gd name="T25" fmla="*/ 482 h 502"/>
                <a:gd name="T26" fmla="*/ 226 w 501"/>
                <a:gd name="T27" fmla="*/ 500 h 502"/>
                <a:gd name="T28" fmla="*/ 298 w 501"/>
                <a:gd name="T29" fmla="*/ 497 h 502"/>
                <a:gd name="T30" fmla="*/ 367 w 501"/>
                <a:gd name="T31" fmla="*/ 473 h 502"/>
                <a:gd name="T32" fmla="*/ 427 w 501"/>
                <a:gd name="T33" fmla="*/ 429 h 502"/>
                <a:gd name="T34" fmla="*/ 459 w 501"/>
                <a:gd name="T35" fmla="*/ 389 h 502"/>
                <a:gd name="T36" fmla="*/ 491 w 501"/>
                <a:gd name="T37" fmla="*/ 322 h 502"/>
                <a:gd name="T38" fmla="*/ 501 w 501"/>
                <a:gd name="T39" fmla="*/ 251 h 502"/>
                <a:gd name="T40" fmla="*/ 491 w 501"/>
                <a:gd name="T41" fmla="*/ 179 h 502"/>
                <a:gd name="T42" fmla="*/ 460 w 501"/>
                <a:gd name="T43" fmla="*/ 112 h 502"/>
                <a:gd name="T44" fmla="*/ 410 w 501"/>
                <a:gd name="T45" fmla="*/ 56 h 502"/>
                <a:gd name="T46" fmla="*/ 399 w 501"/>
                <a:gd name="T47" fmla="*/ 373 h 502"/>
                <a:gd name="T48" fmla="*/ 356 w 501"/>
                <a:gd name="T49" fmla="*/ 412 h 502"/>
                <a:gd name="T50" fmla="*/ 305 w 501"/>
                <a:gd name="T51" fmla="*/ 435 h 502"/>
                <a:gd name="T52" fmla="*/ 250 w 501"/>
                <a:gd name="T53" fmla="*/ 443 h 502"/>
                <a:gd name="T54" fmla="*/ 195 w 501"/>
                <a:gd name="T55" fmla="*/ 435 h 502"/>
                <a:gd name="T56" fmla="*/ 143 w 501"/>
                <a:gd name="T57" fmla="*/ 411 h 502"/>
                <a:gd name="T58" fmla="*/ 112 w 501"/>
                <a:gd name="T59" fmla="*/ 385 h 502"/>
                <a:gd name="T60" fmla="*/ 79 w 501"/>
                <a:gd name="T61" fmla="*/ 339 h 502"/>
                <a:gd name="T62" fmla="*/ 61 w 501"/>
                <a:gd name="T63" fmla="*/ 286 h 502"/>
                <a:gd name="T64" fmla="*/ 58 w 501"/>
                <a:gd name="T65" fmla="*/ 231 h 502"/>
                <a:gd name="T66" fmla="*/ 72 w 501"/>
                <a:gd name="T67" fmla="*/ 177 h 502"/>
                <a:gd name="T68" fmla="*/ 102 w 501"/>
                <a:gd name="T69" fmla="*/ 127 h 502"/>
                <a:gd name="T70" fmla="*/ 130 w 501"/>
                <a:gd name="T71" fmla="*/ 100 h 502"/>
                <a:gd name="T72" fmla="*/ 178 w 501"/>
                <a:gd name="T73" fmla="*/ 71 h 502"/>
                <a:gd name="T74" fmla="*/ 232 w 501"/>
                <a:gd name="T75" fmla="*/ 58 h 502"/>
                <a:gd name="T76" fmla="*/ 287 w 501"/>
                <a:gd name="T77" fmla="*/ 61 h 502"/>
                <a:gd name="T78" fmla="*/ 340 w 501"/>
                <a:gd name="T79" fmla="*/ 79 h 502"/>
                <a:gd name="T80" fmla="*/ 374 w 501"/>
                <a:gd name="T81" fmla="*/ 101 h 502"/>
                <a:gd name="T82" fmla="*/ 412 w 501"/>
                <a:gd name="T83" fmla="*/ 145 h 502"/>
                <a:gd name="T84" fmla="*/ 436 w 501"/>
                <a:gd name="T85" fmla="*/ 195 h 502"/>
                <a:gd name="T86" fmla="*/ 443 w 501"/>
                <a:gd name="T87" fmla="*/ 251 h 502"/>
                <a:gd name="T88" fmla="*/ 435 w 501"/>
                <a:gd name="T89" fmla="*/ 306 h 502"/>
                <a:gd name="T90" fmla="*/ 410 w 501"/>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1" h="502">
                  <a:moveTo>
                    <a:pt x="410" y="56"/>
                  </a:moveTo>
                  <a:lnTo>
                    <a:pt x="410" y="56"/>
                  </a:lnTo>
                  <a:lnTo>
                    <a:pt x="390" y="41"/>
                  </a:lnTo>
                  <a:lnTo>
                    <a:pt x="368" y="28"/>
                  </a:lnTo>
                  <a:lnTo>
                    <a:pt x="345" y="18"/>
                  </a:lnTo>
                  <a:lnTo>
                    <a:pt x="322" y="10"/>
                  </a:lnTo>
                  <a:lnTo>
                    <a:pt x="299" y="4"/>
                  </a:lnTo>
                  <a:lnTo>
                    <a:pt x="275" y="1"/>
                  </a:lnTo>
                  <a:lnTo>
                    <a:pt x="250" y="0"/>
                  </a:lnTo>
                  <a:lnTo>
                    <a:pt x="226" y="1"/>
                  </a:lnTo>
                  <a:lnTo>
                    <a:pt x="202" y="3"/>
                  </a:lnTo>
                  <a:lnTo>
                    <a:pt x="179" y="9"/>
                  </a:lnTo>
                  <a:lnTo>
                    <a:pt x="156" y="17"/>
                  </a:lnTo>
                  <a:lnTo>
                    <a:pt x="134" y="27"/>
                  </a:lnTo>
                  <a:lnTo>
                    <a:pt x="113" y="40"/>
                  </a:lnTo>
                  <a:lnTo>
                    <a:pt x="93" y="55"/>
                  </a:lnTo>
                  <a:lnTo>
                    <a:pt x="74" y="71"/>
                  </a:lnTo>
                  <a:lnTo>
                    <a:pt x="57" y="91"/>
                  </a:lnTo>
                  <a:lnTo>
                    <a:pt x="57" y="91"/>
                  </a:lnTo>
                  <a:lnTo>
                    <a:pt x="41" y="111"/>
                  </a:lnTo>
                  <a:lnTo>
                    <a:pt x="28" y="132"/>
                  </a:lnTo>
                  <a:lnTo>
                    <a:pt x="18" y="155"/>
                  </a:lnTo>
                  <a:lnTo>
                    <a:pt x="10" y="178"/>
                  </a:lnTo>
                  <a:lnTo>
                    <a:pt x="4" y="202"/>
                  </a:lnTo>
                  <a:lnTo>
                    <a:pt x="1" y="225"/>
                  </a:lnTo>
                  <a:lnTo>
                    <a:pt x="0" y="249"/>
                  </a:lnTo>
                  <a:lnTo>
                    <a:pt x="1" y="274"/>
                  </a:lnTo>
                  <a:lnTo>
                    <a:pt x="4" y="298"/>
                  </a:lnTo>
                  <a:lnTo>
                    <a:pt x="10" y="321"/>
                  </a:lnTo>
                  <a:lnTo>
                    <a:pt x="18" y="344"/>
                  </a:lnTo>
                  <a:lnTo>
                    <a:pt x="27" y="366"/>
                  </a:lnTo>
                  <a:lnTo>
                    <a:pt x="40" y="388"/>
                  </a:lnTo>
                  <a:lnTo>
                    <a:pt x="55" y="407"/>
                  </a:lnTo>
                  <a:lnTo>
                    <a:pt x="71" y="427"/>
                  </a:lnTo>
                  <a:lnTo>
                    <a:pt x="90" y="444"/>
                  </a:lnTo>
                  <a:lnTo>
                    <a:pt x="90" y="444"/>
                  </a:lnTo>
                  <a:lnTo>
                    <a:pt x="111" y="459"/>
                  </a:lnTo>
                  <a:lnTo>
                    <a:pt x="133" y="472"/>
                  </a:lnTo>
                  <a:lnTo>
                    <a:pt x="155" y="482"/>
                  </a:lnTo>
                  <a:lnTo>
                    <a:pt x="178" y="490"/>
                  </a:lnTo>
                  <a:lnTo>
                    <a:pt x="202" y="496"/>
                  </a:lnTo>
                  <a:lnTo>
                    <a:pt x="226" y="500"/>
                  </a:lnTo>
                  <a:lnTo>
                    <a:pt x="250" y="502"/>
                  </a:lnTo>
                  <a:lnTo>
                    <a:pt x="273" y="500"/>
                  </a:lnTo>
                  <a:lnTo>
                    <a:pt x="298" y="497"/>
                  </a:lnTo>
                  <a:lnTo>
                    <a:pt x="322" y="491"/>
                  </a:lnTo>
                  <a:lnTo>
                    <a:pt x="344" y="483"/>
                  </a:lnTo>
                  <a:lnTo>
                    <a:pt x="367" y="473"/>
                  </a:lnTo>
                  <a:lnTo>
                    <a:pt x="387" y="460"/>
                  </a:lnTo>
                  <a:lnTo>
                    <a:pt x="407" y="445"/>
                  </a:lnTo>
                  <a:lnTo>
                    <a:pt x="427" y="429"/>
                  </a:lnTo>
                  <a:lnTo>
                    <a:pt x="444" y="409"/>
                  </a:lnTo>
                  <a:lnTo>
                    <a:pt x="444" y="409"/>
                  </a:lnTo>
                  <a:lnTo>
                    <a:pt x="459" y="389"/>
                  </a:lnTo>
                  <a:lnTo>
                    <a:pt x="471" y="368"/>
                  </a:lnTo>
                  <a:lnTo>
                    <a:pt x="483" y="345"/>
                  </a:lnTo>
                  <a:lnTo>
                    <a:pt x="491" y="322"/>
                  </a:lnTo>
                  <a:lnTo>
                    <a:pt x="497" y="299"/>
                  </a:lnTo>
                  <a:lnTo>
                    <a:pt x="500" y="275"/>
                  </a:lnTo>
                  <a:lnTo>
                    <a:pt x="501" y="251"/>
                  </a:lnTo>
                  <a:lnTo>
                    <a:pt x="500" y="226"/>
                  </a:lnTo>
                  <a:lnTo>
                    <a:pt x="497" y="202"/>
                  </a:lnTo>
                  <a:lnTo>
                    <a:pt x="491" y="179"/>
                  </a:lnTo>
                  <a:lnTo>
                    <a:pt x="483" y="156"/>
                  </a:lnTo>
                  <a:lnTo>
                    <a:pt x="473" y="134"/>
                  </a:lnTo>
                  <a:lnTo>
                    <a:pt x="460" y="112"/>
                  </a:lnTo>
                  <a:lnTo>
                    <a:pt x="446" y="93"/>
                  </a:lnTo>
                  <a:lnTo>
                    <a:pt x="429" y="74"/>
                  </a:lnTo>
                  <a:lnTo>
                    <a:pt x="410" y="56"/>
                  </a:lnTo>
                  <a:lnTo>
                    <a:pt x="410" y="56"/>
                  </a:lnTo>
                  <a:close/>
                  <a:moveTo>
                    <a:pt x="399" y="373"/>
                  </a:moveTo>
                  <a:lnTo>
                    <a:pt x="399" y="373"/>
                  </a:lnTo>
                  <a:lnTo>
                    <a:pt x="385" y="388"/>
                  </a:lnTo>
                  <a:lnTo>
                    <a:pt x="371" y="400"/>
                  </a:lnTo>
                  <a:lnTo>
                    <a:pt x="356" y="412"/>
                  </a:lnTo>
                  <a:lnTo>
                    <a:pt x="339" y="421"/>
                  </a:lnTo>
                  <a:lnTo>
                    <a:pt x="323" y="429"/>
                  </a:lnTo>
                  <a:lnTo>
                    <a:pt x="305" y="435"/>
                  </a:lnTo>
                  <a:lnTo>
                    <a:pt x="287" y="439"/>
                  </a:lnTo>
                  <a:lnTo>
                    <a:pt x="269" y="442"/>
                  </a:lnTo>
                  <a:lnTo>
                    <a:pt x="250" y="443"/>
                  </a:lnTo>
                  <a:lnTo>
                    <a:pt x="232" y="442"/>
                  </a:lnTo>
                  <a:lnTo>
                    <a:pt x="214" y="439"/>
                  </a:lnTo>
                  <a:lnTo>
                    <a:pt x="195" y="435"/>
                  </a:lnTo>
                  <a:lnTo>
                    <a:pt x="177" y="429"/>
                  </a:lnTo>
                  <a:lnTo>
                    <a:pt x="159" y="421"/>
                  </a:lnTo>
                  <a:lnTo>
                    <a:pt x="143" y="411"/>
                  </a:lnTo>
                  <a:lnTo>
                    <a:pt x="127" y="399"/>
                  </a:lnTo>
                  <a:lnTo>
                    <a:pt x="127" y="399"/>
                  </a:lnTo>
                  <a:lnTo>
                    <a:pt x="112" y="385"/>
                  </a:lnTo>
                  <a:lnTo>
                    <a:pt x="100" y="371"/>
                  </a:lnTo>
                  <a:lnTo>
                    <a:pt x="88" y="355"/>
                  </a:lnTo>
                  <a:lnTo>
                    <a:pt x="79" y="339"/>
                  </a:lnTo>
                  <a:lnTo>
                    <a:pt x="71" y="322"/>
                  </a:lnTo>
                  <a:lnTo>
                    <a:pt x="65" y="305"/>
                  </a:lnTo>
                  <a:lnTo>
                    <a:pt x="61" y="286"/>
                  </a:lnTo>
                  <a:lnTo>
                    <a:pt x="58" y="268"/>
                  </a:lnTo>
                  <a:lnTo>
                    <a:pt x="57" y="249"/>
                  </a:lnTo>
                  <a:lnTo>
                    <a:pt x="58" y="231"/>
                  </a:lnTo>
                  <a:lnTo>
                    <a:pt x="61" y="213"/>
                  </a:lnTo>
                  <a:lnTo>
                    <a:pt x="65" y="194"/>
                  </a:lnTo>
                  <a:lnTo>
                    <a:pt x="72" y="177"/>
                  </a:lnTo>
                  <a:lnTo>
                    <a:pt x="80" y="160"/>
                  </a:lnTo>
                  <a:lnTo>
                    <a:pt x="89" y="144"/>
                  </a:lnTo>
                  <a:lnTo>
                    <a:pt x="102" y="127"/>
                  </a:lnTo>
                  <a:lnTo>
                    <a:pt x="102" y="127"/>
                  </a:lnTo>
                  <a:lnTo>
                    <a:pt x="115" y="112"/>
                  </a:lnTo>
                  <a:lnTo>
                    <a:pt x="130" y="100"/>
                  </a:lnTo>
                  <a:lnTo>
                    <a:pt x="145" y="88"/>
                  </a:lnTo>
                  <a:lnTo>
                    <a:pt x="161" y="79"/>
                  </a:lnTo>
                  <a:lnTo>
                    <a:pt x="178" y="71"/>
                  </a:lnTo>
                  <a:lnTo>
                    <a:pt x="195" y="65"/>
                  </a:lnTo>
                  <a:lnTo>
                    <a:pt x="214" y="61"/>
                  </a:lnTo>
                  <a:lnTo>
                    <a:pt x="232" y="58"/>
                  </a:lnTo>
                  <a:lnTo>
                    <a:pt x="250" y="57"/>
                  </a:lnTo>
                  <a:lnTo>
                    <a:pt x="269" y="58"/>
                  </a:lnTo>
                  <a:lnTo>
                    <a:pt x="287" y="61"/>
                  </a:lnTo>
                  <a:lnTo>
                    <a:pt x="306" y="65"/>
                  </a:lnTo>
                  <a:lnTo>
                    <a:pt x="323" y="71"/>
                  </a:lnTo>
                  <a:lnTo>
                    <a:pt x="340" y="79"/>
                  </a:lnTo>
                  <a:lnTo>
                    <a:pt x="357" y="89"/>
                  </a:lnTo>
                  <a:lnTo>
                    <a:pt x="374" y="101"/>
                  </a:lnTo>
                  <a:lnTo>
                    <a:pt x="374" y="101"/>
                  </a:lnTo>
                  <a:lnTo>
                    <a:pt x="387" y="115"/>
                  </a:lnTo>
                  <a:lnTo>
                    <a:pt x="400" y="129"/>
                  </a:lnTo>
                  <a:lnTo>
                    <a:pt x="412" y="145"/>
                  </a:lnTo>
                  <a:lnTo>
                    <a:pt x="422" y="161"/>
                  </a:lnTo>
                  <a:lnTo>
                    <a:pt x="429" y="178"/>
                  </a:lnTo>
                  <a:lnTo>
                    <a:pt x="436" y="195"/>
                  </a:lnTo>
                  <a:lnTo>
                    <a:pt x="439" y="214"/>
                  </a:lnTo>
                  <a:lnTo>
                    <a:pt x="443" y="232"/>
                  </a:lnTo>
                  <a:lnTo>
                    <a:pt x="443" y="251"/>
                  </a:lnTo>
                  <a:lnTo>
                    <a:pt x="443" y="269"/>
                  </a:lnTo>
                  <a:lnTo>
                    <a:pt x="439" y="287"/>
                  </a:lnTo>
                  <a:lnTo>
                    <a:pt x="435" y="306"/>
                  </a:lnTo>
                  <a:lnTo>
                    <a:pt x="429" y="323"/>
                  </a:lnTo>
                  <a:lnTo>
                    <a:pt x="421" y="340"/>
                  </a:lnTo>
                  <a:lnTo>
                    <a:pt x="410" y="358"/>
                  </a:lnTo>
                  <a:lnTo>
                    <a:pt x="399" y="373"/>
                  </a:lnTo>
                  <a:lnTo>
                    <a:pt x="399" y="373"/>
                  </a:lnTo>
                  <a:close/>
                </a:path>
              </a:pathLst>
            </a:custGeom>
            <a:solidFill>
              <a:srgbClr val="AFB42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grpSp>
      <p:sp>
        <p:nvSpPr>
          <p:cNvPr id="13" name="Freeform 12"/>
          <p:cNvSpPr>
            <a:spLocks noEditPoints="1"/>
          </p:cNvSpPr>
          <p:nvPr>
            <p:custDataLst>
              <p:tags r:id="rId9"/>
            </p:custDataLst>
          </p:nvPr>
        </p:nvSpPr>
        <p:spPr bwMode="auto">
          <a:xfrm>
            <a:off x="3381229" y="4174115"/>
            <a:ext cx="667033" cy="667033"/>
          </a:xfrm>
          <a:custGeom>
            <a:avLst/>
            <a:gdLst>
              <a:gd name="T0" fmla="*/ 390 w 502"/>
              <a:gd name="T1" fmla="*/ 43 h 502"/>
              <a:gd name="T2" fmla="*/ 323 w 502"/>
              <a:gd name="T3" fmla="*/ 10 h 502"/>
              <a:gd name="T4" fmla="*/ 251 w 502"/>
              <a:gd name="T5" fmla="*/ 0 h 502"/>
              <a:gd name="T6" fmla="*/ 179 w 502"/>
              <a:gd name="T7" fmla="*/ 10 h 502"/>
              <a:gd name="T8" fmla="*/ 114 w 502"/>
              <a:gd name="T9" fmla="*/ 40 h 502"/>
              <a:gd name="T10" fmla="*/ 57 w 502"/>
              <a:gd name="T11" fmla="*/ 91 h 502"/>
              <a:gd name="T12" fmla="*/ 28 w 502"/>
              <a:gd name="T13" fmla="*/ 134 h 502"/>
              <a:gd name="T14" fmla="*/ 4 w 502"/>
              <a:gd name="T15" fmla="*/ 203 h 502"/>
              <a:gd name="T16" fmla="*/ 1 w 502"/>
              <a:gd name="T17" fmla="*/ 275 h 502"/>
              <a:gd name="T18" fmla="*/ 18 w 502"/>
              <a:gd name="T19" fmla="*/ 345 h 502"/>
              <a:gd name="T20" fmla="*/ 55 w 502"/>
              <a:gd name="T21" fmla="*/ 409 h 502"/>
              <a:gd name="T22" fmla="*/ 91 w 502"/>
              <a:gd name="T23" fmla="*/ 444 h 502"/>
              <a:gd name="T24" fmla="*/ 155 w 502"/>
              <a:gd name="T25" fmla="*/ 484 h 502"/>
              <a:gd name="T26" fmla="*/ 226 w 502"/>
              <a:gd name="T27" fmla="*/ 501 h 502"/>
              <a:gd name="T28" fmla="*/ 298 w 502"/>
              <a:gd name="T29" fmla="*/ 497 h 502"/>
              <a:gd name="T30" fmla="*/ 367 w 502"/>
              <a:gd name="T31" fmla="*/ 473 h 502"/>
              <a:gd name="T32" fmla="*/ 427 w 502"/>
              <a:gd name="T33" fmla="*/ 429 h 502"/>
              <a:gd name="T34" fmla="*/ 460 w 502"/>
              <a:gd name="T35" fmla="*/ 390 h 502"/>
              <a:gd name="T36" fmla="*/ 491 w 502"/>
              <a:gd name="T37" fmla="*/ 324 h 502"/>
              <a:gd name="T38" fmla="*/ 502 w 502"/>
              <a:gd name="T39" fmla="*/ 251 h 502"/>
              <a:gd name="T40" fmla="*/ 491 w 502"/>
              <a:gd name="T41" fmla="*/ 180 h 502"/>
              <a:gd name="T42" fmla="*/ 461 w 502"/>
              <a:gd name="T43" fmla="*/ 114 h 502"/>
              <a:gd name="T44" fmla="*/ 411 w 502"/>
              <a:gd name="T45" fmla="*/ 58 h 502"/>
              <a:gd name="T46" fmla="*/ 399 w 502"/>
              <a:gd name="T47" fmla="*/ 374 h 502"/>
              <a:gd name="T48" fmla="*/ 356 w 502"/>
              <a:gd name="T49" fmla="*/ 412 h 502"/>
              <a:gd name="T50" fmla="*/ 306 w 502"/>
              <a:gd name="T51" fmla="*/ 436 h 502"/>
              <a:gd name="T52" fmla="*/ 251 w 502"/>
              <a:gd name="T53" fmla="*/ 444 h 502"/>
              <a:gd name="T54" fmla="*/ 195 w 502"/>
              <a:gd name="T55" fmla="*/ 436 h 502"/>
              <a:gd name="T56" fmla="*/ 144 w 502"/>
              <a:gd name="T57" fmla="*/ 412 h 502"/>
              <a:gd name="T58" fmla="*/ 114 w 502"/>
              <a:gd name="T59" fmla="*/ 387 h 502"/>
              <a:gd name="T60" fmla="*/ 79 w 502"/>
              <a:gd name="T61" fmla="*/ 341 h 502"/>
              <a:gd name="T62" fmla="*/ 61 w 502"/>
              <a:gd name="T63" fmla="*/ 288 h 502"/>
              <a:gd name="T64" fmla="*/ 58 w 502"/>
              <a:gd name="T65" fmla="*/ 233 h 502"/>
              <a:gd name="T66" fmla="*/ 72 w 502"/>
              <a:gd name="T67" fmla="*/ 177 h 502"/>
              <a:gd name="T68" fmla="*/ 102 w 502"/>
              <a:gd name="T69" fmla="*/ 128 h 502"/>
              <a:gd name="T70" fmla="*/ 130 w 502"/>
              <a:gd name="T71" fmla="*/ 100 h 502"/>
              <a:gd name="T72" fmla="*/ 178 w 502"/>
              <a:gd name="T73" fmla="*/ 71 h 502"/>
              <a:gd name="T74" fmla="*/ 232 w 502"/>
              <a:gd name="T75" fmla="*/ 59 h 502"/>
              <a:gd name="T76" fmla="*/ 287 w 502"/>
              <a:gd name="T77" fmla="*/ 61 h 502"/>
              <a:gd name="T78" fmla="*/ 342 w 502"/>
              <a:gd name="T79" fmla="*/ 81 h 502"/>
              <a:gd name="T80" fmla="*/ 374 w 502"/>
              <a:gd name="T81" fmla="*/ 103 h 502"/>
              <a:gd name="T82" fmla="*/ 413 w 502"/>
              <a:gd name="T83" fmla="*/ 145 h 502"/>
              <a:gd name="T84" fmla="*/ 436 w 502"/>
              <a:gd name="T85" fmla="*/ 197 h 502"/>
              <a:gd name="T86" fmla="*/ 444 w 502"/>
              <a:gd name="T87" fmla="*/ 251 h 502"/>
              <a:gd name="T88" fmla="*/ 436 w 502"/>
              <a:gd name="T89" fmla="*/ 306 h 502"/>
              <a:gd name="T90" fmla="*/ 412 w 502"/>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2" h="502">
                <a:moveTo>
                  <a:pt x="411" y="58"/>
                </a:moveTo>
                <a:lnTo>
                  <a:pt x="411" y="58"/>
                </a:lnTo>
                <a:lnTo>
                  <a:pt x="390" y="43"/>
                </a:lnTo>
                <a:lnTo>
                  <a:pt x="368" y="29"/>
                </a:lnTo>
                <a:lnTo>
                  <a:pt x="346" y="18"/>
                </a:lnTo>
                <a:lnTo>
                  <a:pt x="323" y="10"/>
                </a:lnTo>
                <a:lnTo>
                  <a:pt x="299" y="5"/>
                </a:lnTo>
                <a:lnTo>
                  <a:pt x="275" y="1"/>
                </a:lnTo>
                <a:lnTo>
                  <a:pt x="251" y="0"/>
                </a:lnTo>
                <a:lnTo>
                  <a:pt x="226" y="1"/>
                </a:lnTo>
                <a:lnTo>
                  <a:pt x="203" y="5"/>
                </a:lnTo>
                <a:lnTo>
                  <a:pt x="179" y="10"/>
                </a:lnTo>
                <a:lnTo>
                  <a:pt x="157" y="18"/>
                </a:lnTo>
                <a:lnTo>
                  <a:pt x="134" y="29"/>
                </a:lnTo>
                <a:lnTo>
                  <a:pt x="114" y="40"/>
                </a:lnTo>
                <a:lnTo>
                  <a:pt x="93" y="55"/>
                </a:lnTo>
                <a:lnTo>
                  <a:pt x="75" y="73"/>
                </a:lnTo>
                <a:lnTo>
                  <a:pt x="57" y="91"/>
                </a:lnTo>
                <a:lnTo>
                  <a:pt x="57" y="91"/>
                </a:lnTo>
                <a:lnTo>
                  <a:pt x="42" y="112"/>
                </a:lnTo>
                <a:lnTo>
                  <a:pt x="28" y="134"/>
                </a:lnTo>
                <a:lnTo>
                  <a:pt x="18" y="155"/>
                </a:lnTo>
                <a:lnTo>
                  <a:pt x="10" y="178"/>
                </a:lnTo>
                <a:lnTo>
                  <a:pt x="4" y="203"/>
                </a:lnTo>
                <a:lnTo>
                  <a:pt x="1" y="227"/>
                </a:lnTo>
                <a:lnTo>
                  <a:pt x="0" y="251"/>
                </a:lnTo>
                <a:lnTo>
                  <a:pt x="1" y="275"/>
                </a:lnTo>
                <a:lnTo>
                  <a:pt x="4" y="298"/>
                </a:lnTo>
                <a:lnTo>
                  <a:pt x="10" y="322"/>
                </a:lnTo>
                <a:lnTo>
                  <a:pt x="18" y="345"/>
                </a:lnTo>
                <a:lnTo>
                  <a:pt x="28" y="367"/>
                </a:lnTo>
                <a:lnTo>
                  <a:pt x="41" y="388"/>
                </a:lnTo>
                <a:lnTo>
                  <a:pt x="55" y="409"/>
                </a:lnTo>
                <a:lnTo>
                  <a:pt x="72" y="427"/>
                </a:lnTo>
                <a:lnTo>
                  <a:pt x="91" y="444"/>
                </a:lnTo>
                <a:lnTo>
                  <a:pt x="91" y="444"/>
                </a:lnTo>
                <a:lnTo>
                  <a:pt x="111" y="459"/>
                </a:lnTo>
                <a:lnTo>
                  <a:pt x="133" y="473"/>
                </a:lnTo>
                <a:lnTo>
                  <a:pt x="155" y="484"/>
                </a:lnTo>
                <a:lnTo>
                  <a:pt x="179" y="492"/>
                </a:lnTo>
                <a:lnTo>
                  <a:pt x="202" y="497"/>
                </a:lnTo>
                <a:lnTo>
                  <a:pt x="226" y="501"/>
                </a:lnTo>
                <a:lnTo>
                  <a:pt x="251" y="502"/>
                </a:lnTo>
                <a:lnTo>
                  <a:pt x="275" y="501"/>
                </a:lnTo>
                <a:lnTo>
                  <a:pt x="298" y="497"/>
                </a:lnTo>
                <a:lnTo>
                  <a:pt x="322" y="492"/>
                </a:lnTo>
                <a:lnTo>
                  <a:pt x="345" y="484"/>
                </a:lnTo>
                <a:lnTo>
                  <a:pt x="367" y="473"/>
                </a:lnTo>
                <a:lnTo>
                  <a:pt x="388" y="462"/>
                </a:lnTo>
                <a:lnTo>
                  <a:pt x="408" y="447"/>
                </a:lnTo>
                <a:lnTo>
                  <a:pt x="427" y="429"/>
                </a:lnTo>
                <a:lnTo>
                  <a:pt x="444" y="411"/>
                </a:lnTo>
                <a:lnTo>
                  <a:pt x="444" y="411"/>
                </a:lnTo>
                <a:lnTo>
                  <a:pt x="460" y="390"/>
                </a:lnTo>
                <a:lnTo>
                  <a:pt x="473" y="368"/>
                </a:lnTo>
                <a:lnTo>
                  <a:pt x="483" y="347"/>
                </a:lnTo>
                <a:lnTo>
                  <a:pt x="491" y="324"/>
                </a:lnTo>
                <a:lnTo>
                  <a:pt x="497" y="299"/>
                </a:lnTo>
                <a:lnTo>
                  <a:pt x="500" y="275"/>
                </a:lnTo>
                <a:lnTo>
                  <a:pt x="502" y="251"/>
                </a:lnTo>
                <a:lnTo>
                  <a:pt x="500" y="227"/>
                </a:lnTo>
                <a:lnTo>
                  <a:pt x="497" y="204"/>
                </a:lnTo>
                <a:lnTo>
                  <a:pt x="491" y="180"/>
                </a:lnTo>
                <a:lnTo>
                  <a:pt x="483" y="157"/>
                </a:lnTo>
                <a:lnTo>
                  <a:pt x="473" y="135"/>
                </a:lnTo>
                <a:lnTo>
                  <a:pt x="461" y="114"/>
                </a:lnTo>
                <a:lnTo>
                  <a:pt x="446" y="93"/>
                </a:lnTo>
                <a:lnTo>
                  <a:pt x="429" y="75"/>
                </a:lnTo>
                <a:lnTo>
                  <a:pt x="411" y="58"/>
                </a:lnTo>
                <a:lnTo>
                  <a:pt x="411" y="58"/>
                </a:lnTo>
                <a:close/>
                <a:moveTo>
                  <a:pt x="399" y="374"/>
                </a:moveTo>
                <a:lnTo>
                  <a:pt x="399" y="374"/>
                </a:lnTo>
                <a:lnTo>
                  <a:pt x="386" y="388"/>
                </a:lnTo>
                <a:lnTo>
                  <a:pt x="371" y="402"/>
                </a:lnTo>
                <a:lnTo>
                  <a:pt x="356" y="412"/>
                </a:lnTo>
                <a:lnTo>
                  <a:pt x="340" y="423"/>
                </a:lnTo>
                <a:lnTo>
                  <a:pt x="323" y="431"/>
                </a:lnTo>
                <a:lnTo>
                  <a:pt x="306" y="436"/>
                </a:lnTo>
                <a:lnTo>
                  <a:pt x="287" y="441"/>
                </a:lnTo>
                <a:lnTo>
                  <a:pt x="269" y="443"/>
                </a:lnTo>
                <a:lnTo>
                  <a:pt x="251" y="444"/>
                </a:lnTo>
                <a:lnTo>
                  <a:pt x="232" y="443"/>
                </a:lnTo>
                <a:lnTo>
                  <a:pt x="214" y="441"/>
                </a:lnTo>
                <a:lnTo>
                  <a:pt x="195" y="436"/>
                </a:lnTo>
                <a:lnTo>
                  <a:pt x="178" y="429"/>
                </a:lnTo>
                <a:lnTo>
                  <a:pt x="161" y="421"/>
                </a:lnTo>
                <a:lnTo>
                  <a:pt x="144" y="412"/>
                </a:lnTo>
                <a:lnTo>
                  <a:pt x="127" y="399"/>
                </a:lnTo>
                <a:lnTo>
                  <a:pt x="127" y="399"/>
                </a:lnTo>
                <a:lnTo>
                  <a:pt x="114" y="387"/>
                </a:lnTo>
                <a:lnTo>
                  <a:pt x="100" y="372"/>
                </a:lnTo>
                <a:lnTo>
                  <a:pt x="89" y="357"/>
                </a:lnTo>
                <a:lnTo>
                  <a:pt x="79" y="341"/>
                </a:lnTo>
                <a:lnTo>
                  <a:pt x="72" y="324"/>
                </a:lnTo>
                <a:lnTo>
                  <a:pt x="65" y="305"/>
                </a:lnTo>
                <a:lnTo>
                  <a:pt x="61" y="288"/>
                </a:lnTo>
                <a:lnTo>
                  <a:pt x="58" y="269"/>
                </a:lnTo>
                <a:lnTo>
                  <a:pt x="57" y="251"/>
                </a:lnTo>
                <a:lnTo>
                  <a:pt x="58" y="233"/>
                </a:lnTo>
                <a:lnTo>
                  <a:pt x="62" y="214"/>
                </a:lnTo>
                <a:lnTo>
                  <a:pt x="65" y="196"/>
                </a:lnTo>
                <a:lnTo>
                  <a:pt x="72" y="177"/>
                </a:lnTo>
                <a:lnTo>
                  <a:pt x="80" y="160"/>
                </a:lnTo>
                <a:lnTo>
                  <a:pt x="91" y="144"/>
                </a:lnTo>
                <a:lnTo>
                  <a:pt x="102" y="128"/>
                </a:lnTo>
                <a:lnTo>
                  <a:pt x="102" y="128"/>
                </a:lnTo>
                <a:lnTo>
                  <a:pt x="115" y="114"/>
                </a:lnTo>
                <a:lnTo>
                  <a:pt x="130" y="100"/>
                </a:lnTo>
                <a:lnTo>
                  <a:pt x="145" y="90"/>
                </a:lnTo>
                <a:lnTo>
                  <a:pt x="162" y="79"/>
                </a:lnTo>
                <a:lnTo>
                  <a:pt x="178" y="71"/>
                </a:lnTo>
                <a:lnTo>
                  <a:pt x="197" y="66"/>
                </a:lnTo>
                <a:lnTo>
                  <a:pt x="214" y="61"/>
                </a:lnTo>
                <a:lnTo>
                  <a:pt x="232" y="59"/>
                </a:lnTo>
                <a:lnTo>
                  <a:pt x="251" y="58"/>
                </a:lnTo>
                <a:lnTo>
                  <a:pt x="269" y="59"/>
                </a:lnTo>
                <a:lnTo>
                  <a:pt x="287" y="61"/>
                </a:lnTo>
                <a:lnTo>
                  <a:pt x="306" y="66"/>
                </a:lnTo>
                <a:lnTo>
                  <a:pt x="324" y="73"/>
                </a:lnTo>
                <a:lnTo>
                  <a:pt x="342" y="81"/>
                </a:lnTo>
                <a:lnTo>
                  <a:pt x="358" y="90"/>
                </a:lnTo>
                <a:lnTo>
                  <a:pt x="374" y="103"/>
                </a:lnTo>
                <a:lnTo>
                  <a:pt x="374" y="103"/>
                </a:lnTo>
                <a:lnTo>
                  <a:pt x="389" y="115"/>
                </a:lnTo>
                <a:lnTo>
                  <a:pt x="401" y="130"/>
                </a:lnTo>
                <a:lnTo>
                  <a:pt x="413" y="145"/>
                </a:lnTo>
                <a:lnTo>
                  <a:pt x="422" y="161"/>
                </a:lnTo>
                <a:lnTo>
                  <a:pt x="430" y="178"/>
                </a:lnTo>
                <a:lnTo>
                  <a:pt x="436" y="197"/>
                </a:lnTo>
                <a:lnTo>
                  <a:pt x="441" y="214"/>
                </a:lnTo>
                <a:lnTo>
                  <a:pt x="443" y="233"/>
                </a:lnTo>
                <a:lnTo>
                  <a:pt x="444" y="251"/>
                </a:lnTo>
                <a:lnTo>
                  <a:pt x="443" y="269"/>
                </a:lnTo>
                <a:lnTo>
                  <a:pt x="441" y="288"/>
                </a:lnTo>
                <a:lnTo>
                  <a:pt x="436" y="306"/>
                </a:lnTo>
                <a:lnTo>
                  <a:pt x="429" y="325"/>
                </a:lnTo>
                <a:lnTo>
                  <a:pt x="421" y="342"/>
                </a:lnTo>
                <a:lnTo>
                  <a:pt x="412" y="358"/>
                </a:lnTo>
                <a:lnTo>
                  <a:pt x="399" y="374"/>
                </a:lnTo>
                <a:lnTo>
                  <a:pt x="399" y="374"/>
                </a:lnTo>
                <a:close/>
              </a:path>
            </a:pathLst>
          </a:custGeom>
          <a:solidFill>
            <a:srgbClr val="F9A82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4" name="Freeform 13"/>
          <p:cNvSpPr/>
          <p:nvPr>
            <p:custDataLst>
              <p:tags r:id="rId10"/>
            </p:custDataLst>
          </p:nvPr>
        </p:nvSpPr>
        <p:spPr bwMode="auto">
          <a:xfrm>
            <a:off x="3456967" y="4251184"/>
            <a:ext cx="514227" cy="512898"/>
          </a:xfrm>
          <a:custGeom>
            <a:avLst/>
            <a:gdLst>
              <a:gd name="T0" fmla="*/ 317 w 387"/>
              <a:gd name="T1" fmla="*/ 45 h 386"/>
              <a:gd name="T2" fmla="*/ 344 w 387"/>
              <a:gd name="T3" fmla="*/ 72 h 386"/>
              <a:gd name="T4" fmla="*/ 365 w 387"/>
              <a:gd name="T5" fmla="*/ 103 h 386"/>
              <a:gd name="T6" fmla="*/ 379 w 387"/>
              <a:gd name="T7" fmla="*/ 139 h 386"/>
              <a:gd name="T8" fmla="*/ 386 w 387"/>
              <a:gd name="T9" fmla="*/ 175 h 386"/>
              <a:gd name="T10" fmla="*/ 386 w 387"/>
              <a:gd name="T11" fmla="*/ 211 h 386"/>
              <a:gd name="T12" fmla="*/ 379 w 387"/>
              <a:gd name="T13" fmla="*/ 248 h 386"/>
              <a:gd name="T14" fmla="*/ 364 w 387"/>
              <a:gd name="T15" fmla="*/ 284 h 386"/>
              <a:gd name="T16" fmla="*/ 342 w 387"/>
              <a:gd name="T17" fmla="*/ 316 h 386"/>
              <a:gd name="T18" fmla="*/ 329 w 387"/>
              <a:gd name="T19" fmla="*/ 330 h 386"/>
              <a:gd name="T20" fmla="*/ 299 w 387"/>
              <a:gd name="T21" fmla="*/ 354 h 386"/>
              <a:gd name="T22" fmla="*/ 266 w 387"/>
              <a:gd name="T23" fmla="*/ 373 h 386"/>
              <a:gd name="T24" fmla="*/ 230 w 387"/>
              <a:gd name="T25" fmla="*/ 383 h 386"/>
              <a:gd name="T26" fmla="*/ 194 w 387"/>
              <a:gd name="T27" fmla="*/ 386 h 386"/>
              <a:gd name="T28" fmla="*/ 157 w 387"/>
              <a:gd name="T29" fmla="*/ 383 h 386"/>
              <a:gd name="T30" fmla="*/ 121 w 387"/>
              <a:gd name="T31" fmla="*/ 371 h 386"/>
              <a:gd name="T32" fmla="*/ 87 w 387"/>
              <a:gd name="T33" fmla="*/ 354 h 386"/>
              <a:gd name="T34" fmla="*/ 70 w 387"/>
              <a:gd name="T35" fmla="*/ 341 h 386"/>
              <a:gd name="T36" fmla="*/ 43 w 387"/>
              <a:gd name="T37" fmla="*/ 314 h 386"/>
              <a:gd name="T38" fmla="*/ 22 w 387"/>
              <a:gd name="T39" fmla="*/ 283 h 386"/>
              <a:gd name="T40" fmla="*/ 8 w 387"/>
              <a:gd name="T41" fmla="*/ 247 h 386"/>
              <a:gd name="T42" fmla="*/ 1 w 387"/>
              <a:gd name="T43" fmla="*/ 211 h 386"/>
              <a:gd name="T44" fmla="*/ 1 w 387"/>
              <a:gd name="T45" fmla="*/ 175 h 386"/>
              <a:gd name="T46" fmla="*/ 8 w 387"/>
              <a:gd name="T47" fmla="*/ 138 h 386"/>
              <a:gd name="T48" fmla="*/ 23 w 387"/>
              <a:gd name="T49" fmla="*/ 102 h 386"/>
              <a:gd name="T50" fmla="*/ 45 w 387"/>
              <a:gd name="T51" fmla="*/ 70 h 386"/>
              <a:gd name="T52" fmla="*/ 58 w 387"/>
              <a:gd name="T53" fmla="*/ 56 h 386"/>
              <a:gd name="T54" fmla="*/ 88 w 387"/>
              <a:gd name="T55" fmla="*/ 32 h 386"/>
              <a:gd name="T56" fmla="*/ 121 w 387"/>
              <a:gd name="T57" fmla="*/ 13 h 386"/>
              <a:gd name="T58" fmla="*/ 157 w 387"/>
              <a:gd name="T59" fmla="*/ 3 h 386"/>
              <a:gd name="T60" fmla="*/ 194 w 387"/>
              <a:gd name="T61" fmla="*/ 0 h 386"/>
              <a:gd name="T62" fmla="*/ 230 w 387"/>
              <a:gd name="T63" fmla="*/ 3 h 386"/>
              <a:gd name="T64" fmla="*/ 267 w 387"/>
              <a:gd name="T65" fmla="*/ 15 h 386"/>
              <a:gd name="T66" fmla="*/ 301 w 387"/>
              <a:gd name="T67" fmla="*/ 32 h 386"/>
              <a:gd name="T68" fmla="*/ 317 w 387"/>
              <a:gd name="T69" fmla="*/ 4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7" h="386">
                <a:moveTo>
                  <a:pt x="317" y="45"/>
                </a:moveTo>
                <a:lnTo>
                  <a:pt x="317" y="45"/>
                </a:lnTo>
                <a:lnTo>
                  <a:pt x="332" y="57"/>
                </a:lnTo>
                <a:lnTo>
                  <a:pt x="344" y="72"/>
                </a:lnTo>
                <a:lnTo>
                  <a:pt x="356" y="87"/>
                </a:lnTo>
                <a:lnTo>
                  <a:pt x="365" y="103"/>
                </a:lnTo>
                <a:lnTo>
                  <a:pt x="373" y="120"/>
                </a:lnTo>
                <a:lnTo>
                  <a:pt x="379" y="139"/>
                </a:lnTo>
                <a:lnTo>
                  <a:pt x="384" y="156"/>
                </a:lnTo>
                <a:lnTo>
                  <a:pt x="386" y="175"/>
                </a:lnTo>
                <a:lnTo>
                  <a:pt x="387" y="193"/>
                </a:lnTo>
                <a:lnTo>
                  <a:pt x="386" y="211"/>
                </a:lnTo>
                <a:lnTo>
                  <a:pt x="384" y="230"/>
                </a:lnTo>
                <a:lnTo>
                  <a:pt x="379" y="248"/>
                </a:lnTo>
                <a:lnTo>
                  <a:pt x="372" y="267"/>
                </a:lnTo>
                <a:lnTo>
                  <a:pt x="364" y="284"/>
                </a:lnTo>
                <a:lnTo>
                  <a:pt x="355" y="300"/>
                </a:lnTo>
                <a:lnTo>
                  <a:pt x="342" y="316"/>
                </a:lnTo>
                <a:lnTo>
                  <a:pt x="342" y="316"/>
                </a:lnTo>
                <a:lnTo>
                  <a:pt x="329" y="330"/>
                </a:lnTo>
                <a:lnTo>
                  <a:pt x="314" y="344"/>
                </a:lnTo>
                <a:lnTo>
                  <a:pt x="299" y="354"/>
                </a:lnTo>
                <a:lnTo>
                  <a:pt x="283" y="365"/>
                </a:lnTo>
                <a:lnTo>
                  <a:pt x="266" y="373"/>
                </a:lnTo>
                <a:lnTo>
                  <a:pt x="249" y="378"/>
                </a:lnTo>
                <a:lnTo>
                  <a:pt x="230" y="383"/>
                </a:lnTo>
                <a:lnTo>
                  <a:pt x="212" y="385"/>
                </a:lnTo>
                <a:lnTo>
                  <a:pt x="194" y="386"/>
                </a:lnTo>
                <a:lnTo>
                  <a:pt x="175" y="385"/>
                </a:lnTo>
                <a:lnTo>
                  <a:pt x="157" y="383"/>
                </a:lnTo>
                <a:lnTo>
                  <a:pt x="138" y="378"/>
                </a:lnTo>
                <a:lnTo>
                  <a:pt x="121" y="371"/>
                </a:lnTo>
                <a:lnTo>
                  <a:pt x="104" y="363"/>
                </a:lnTo>
                <a:lnTo>
                  <a:pt x="87" y="354"/>
                </a:lnTo>
                <a:lnTo>
                  <a:pt x="70" y="341"/>
                </a:lnTo>
                <a:lnTo>
                  <a:pt x="70" y="341"/>
                </a:lnTo>
                <a:lnTo>
                  <a:pt x="57" y="329"/>
                </a:lnTo>
                <a:lnTo>
                  <a:pt x="43" y="314"/>
                </a:lnTo>
                <a:lnTo>
                  <a:pt x="32" y="299"/>
                </a:lnTo>
                <a:lnTo>
                  <a:pt x="22" y="283"/>
                </a:lnTo>
                <a:lnTo>
                  <a:pt x="15" y="266"/>
                </a:lnTo>
                <a:lnTo>
                  <a:pt x="8" y="247"/>
                </a:lnTo>
                <a:lnTo>
                  <a:pt x="4" y="230"/>
                </a:lnTo>
                <a:lnTo>
                  <a:pt x="1" y="211"/>
                </a:lnTo>
                <a:lnTo>
                  <a:pt x="0" y="193"/>
                </a:lnTo>
                <a:lnTo>
                  <a:pt x="1" y="175"/>
                </a:lnTo>
                <a:lnTo>
                  <a:pt x="5" y="156"/>
                </a:lnTo>
                <a:lnTo>
                  <a:pt x="8" y="138"/>
                </a:lnTo>
                <a:lnTo>
                  <a:pt x="15" y="119"/>
                </a:lnTo>
                <a:lnTo>
                  <a:pt x="23" y="102"/>
                </a:lnTo>
                <a:lnTo>
                  <a:pt x="34" y="86"/>
                </a:lnTo>
                <a:lnTo>
                  <a:pt x="45" y="70"/>
                </a:lnTo>
                <a:lnTo>
                  <a:pt x="45" y="70"/>
                </a:lnTo>
                <a:lnTo>
                  <a:pt x="58" y="56"/>
                </a:lnTo>
                <a:lnTo>
                  <a:pt x="73" y="42"/>
                </a:lnTo>
                <a:lnTo>
                  <a:pt x="88" y="32"/>
                </a:lnTo>
                <a:lnTo>
                  <a:pt x="105" y="21"/>
                </a:lnTo>
                <a:lnTo>
                  <a:pt x="121" y="13"/>
                </a:lnTo>
                <a:lnTo>
                  <a:pt x="140" y="8"/>
                </a:lnTo>
                <a:lnTo>
                  <a:pt x="157" y="3"/>
                </a:lnTo>
                <a:lnTo>
                  <a:pt x="175" y="1"/>
                </a:lnTo>
                <a:lnTo>
                  <a:pt x="194" y="0"/>
                </a:lnTo>
                <a:lnTo>
                  <a:pt x="212" y="1"/>
                </a:lnTo>
                <a:lnTo>
                  <a:pt x="230" y="3"/>
                </a:lnTo>
                <a:lnTo>
                  <a:pt x="249" y="8"/>
                </a:lnTo>
                <a:lnTo>
                  <a:pt x="267" y="15"/>
                </a:lnTo>
                <a:lnTo>
                  <a:pt x="285" y="23"/>
                </a:lnTo>
                <a:lnTo>
                  <a:pt x="301" y="32"/>
                </a:lnTo>
                <a:lnTo>
                  <a:pt x="317" y="45"/>
                </a:lnTo>
                <a:lnTo>
                  <a:pt x="317" y="45"/>
                </a:lnTo>
                <a:close/>
              </a:path>
            </a:pathLst>
          </a:custGeom>
          <a:solidFill>
            <a:srgbClr val="FDD83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grpSp>
        <p:nvGrpSpPr>
          <p:cNvPr id="15" name="组合 14"/>
          <p:cNvGrpSpPr/>
          <p:nvPr>
            <p:custDataLst>
              <p:tags r:id="rId11"/>
            </p:custDataLst>
          </p:nvPr>
        </p:nvGrpSpPr>
        <p:grpSpPr>
          <a:xfrm>
            <a:off x="3022466" y="5047105"/>
            <a:ext cx="667033" cy="667033"/>
            <a:chOff x="3302001" y="4365626"/>
            <a:chExt cx="796925" cy="796925"/>
          </a:xfrm>
        </p:grpSpPr>
        <p:sp>
          <p:nvSpPr>
            <p:cNvPr id="16" name="Freeform 14"/>
            <p:cNvSpPr>
              <a:spLocks noEditPoints="1"/>
            </p:cNvSpPr>
            <p:nvPr>
              <p:custDataLst>
                <p:tags r:id="rId12"/>
              </p:custDataLst>
            </p:nvPr>
          </p:nvSpPr>
          <p:spPr bwMode="auto">
            <a:xfrm>
              <a:off x="3302001" y="4365626"/>
              <a:ext cx="796925" cy="796925"/>
            </a:xfrm>
            <a:custGeom>
              <a:avLst/>
              <a:gdLst>
                <a:gd name="T0" fmla="*/ 391 w 502"/>
                <a:gd name="T1" fmla="*/ 42 h 502"/>
                <a:gd name="T2" fmla="*/ 323 w 502"/>
                <a:gd name="T3" fmla="*/ 11 h 502"/>
                <a:gd name="T4" fmla="*/ 251 w 502"/>
                <a:gd name="T5" fmla="*/ 0 h 502"/>
                <a:gd name="T6" fmla="*/ 180 w 502"/>
                <a:gd name="T7" fmla="*/ 11 h 502"/>
                <a:gd name="T8" fmla="*/ 114 w 502"/>
                <a:gd name="T9" fmla="*/ 41 h 502"/>
                <a:gd name="T10" fmla="*/ 58 w 502"/>
                <a:gd name="T11" fmla="*/ 91 h 502"/>
                <a:gd name="T12" fmla="*/ 29 w 502"/>
                <a:gd name="T13" fmla="*/ 134 h 502"/>
                <a:gd name="T14" fmla="*/ 5 w 502"/>
                <a:gd name="T15" fmla="*/ 203 h 502"/>
                <a:gd name="T16" fmla="*/ 2 w 502"/>
                <a:gd name="T17" fmla="*/ 274 h 502"/>
                <a:gd name="T18" fmla="*/ 19 w 502"/>
                <a:gd name="T19" fmla="*/ 344 h 502"/>
                <a:gd name="T20" fmla="*/ 56 w 502"/>
                <a:gd name="T21" fmla="*/ 408 h 502"/>
                <a:gd name="T22" fmla="*/ 91 w 502"/>
                <a:gd name="T23" fmla="*/ 445 h 502"/>
                <a:gd name="T24" fmla="*/ 156 w 502"/>
                <a:gd name="T25" fmla="*/ 483 h 502"/>
                <a:gd name="T26" fmla="*/ 227 w 502"/>
                <a:gd name="T27" fmla="*/ 501 h 502"/>
                <a:gd name="T28" fmla="*/ 298 w 502"/>
                <a:gd name="T29" fmla="*/ 498 h 502"/>
                <a:gd name="T30" fmla="*/ 368 w 502"/>
                <a:gd name="T31" fmla="*/ 473 h 502"/>
                <a:gd name="T32" fmla="*/ 427 w 502"/>
                <a:gd name="T33" fmla="*/ 430 h 502"/>
                <a:gd name="T34" fmla="*/ 460 w 502"/>
                <a:gd name="T35" fmla="*/ 391 h 502"/>
                <a:gd name="T36" fmla="*/ 492 w 502"/>
                <a:gd name="T37" fmla="*/ 323 h 502"/>
                <a:gd name="T38" fmla="*/ 502 w 502"/>
                <a:gd name="T39" fmla="*/ 251 h 502"/>
                <a:gd name="T40" fmla="*/ 492 w 502"/>
                <a:gd name="T41" fmla="*/ 180 h 502"/>
                <a:gd name="T42" fmla="*/ 462 w 502"/>
                <a:gd name="T43" fmla="*/ 113 h 502"/>
                <a:gd name="T44" fmla="*/ 411 w 502"/>
                <a:gd name="T45" fmla="*/ 58 h 502"/>
                <a:gd name="T46" fmla="*/ 400 w 502"/>
                <a:gd name="T47" fmla="*/ 373 h 502"/>
                <a:gd name="T48" fmla="*/ 357 w 502"/>
                <a:gd name="T49" fmla="*/ 412 h 502"/>
                <a:gd name="T50" fmla="*/ 305 w 502"/>
                <a:gd name="T51" fmla="*/ 435 h 502"/>
                <a:gd name="T52" fmla="*/ 251 w 502"/>
                <a:gd name="T53" fmla="*/ 443 h 502"/>
                <a:gd name="T54" fmla="*/ 196 w 502"/>
                <a:gd name="T55" fmla="*/ 435 h 502"/>
                <a:gd name="T56" fmla="*/ 144 w 502"/>
                <a:gd name="T57" fmla="*/ 411 h 502"/>
                <a:gd name="T58" fmla="*/ 113 w 502"/>
                <a:gd name="T59" fmla="*/ 386 h 502"/>
                <a:gd name="T60" fmla="*/ 80 w 502"/>
                <a:gd name="T61" fmla="*/ 340 h 502"/>
                <a:gd name="T62" fmla="*/ 61 w 502"/>
                <a:gd name="T63" fmla="*/ 287 h 502"/>
                <a:gd name="T64" fmla="*/ 59 w 502"/>
                <a:gd name="T65" fmla="*/ 232 h 502"/>
                <a:gd name="T66" fmla="*/ 73 w 502"/>
                <a:gd name="T67" fmla="*/ 178 h 502"/>
                <a:gd name="T68" fmla="*/ 103 w 502"/>
                <a:gd name="T69" fmla="*/ 128 h 502"/>
                <a:gd name="T70" fmla="*/ 130 w 502"/>
                <a:gd name="T71" fmla="*/ 100 h 502"/>
                <a:gd name="T72" fmla="*/ 179 w 502"/>
                <a:gd name="T73" fmla="*/ 72 h 502"/>
                <a:gd name="T74" fmla="*/ 233 w 502"/>
                <a:gd name="T75" fmla="*/ 59 h 502"/>
                <a:gd name="T76" fmla="*/ 288 w 502"/>
                <a:gd name="T77" fmla="*/ 61 h 502"/>
                <a:gd name="T78" fmla="*/ 342 w 502"/>
                <a:gd name="T79" fmla="*/ 80 h 502"/>
                <a:gd name="T80" fmla="*/ 374 w 502"/>
                <a:gd name="T81" fmla="*/ 102 h 502"/>
                <a:gd name="T82" fmla="*/ 412 w 502"/>
                <a:gd name="T83" fmla="*/ 145 h 502"/>
                <a:gd name="T84" fmla="*/ 437 w 502"/>
                <a:gd name="T85" fmla="*/ 196 h 502"/>
                <a:gd name="T86" fmla="*/ 445 w 502"/>
                <a:gd name="T87" fmla="*/ 251 h 502"/>
                <a:gd name="T88" fmla="*/ 437 w 502"/>
                <a:gd name="T89" fmla="*/ 306 h 502"/>
                <a:gd name="T90" fmla="*/ 411 w 502"/>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2" h="502">
                  <a:moveTo>
                    <a:pt x="411" y="58"/>
                  </a:moveTo>
                  <a:lnTo>
                    <a:pt x="411" y="58"/>
                  </a:lnTo>
                  <a:lnTo>
                    <a:pt x="391" y="42"/>
                  </a:lnTo>
                  <a:lnTo>
                    <a:pt x="369" y="29"/>
                  </a:lnTo>
                  <a:lnTo>
                    <a:pt x="347" y="19"/>
                  </a:lnTo>
                  <a:lnTo>
                    <a:pt x="323" y="11"/>
                  </a:lnTo>
                  <a:lnTo>
                    <a:pt x="300" y="5"/>
                  </a:lnTo>
                  <a:lnTo>
                    <a:pt x="275" y="1"/>
                  </a:lnTo>
                  <a:lnTo>
                    <a:pt x="251" y="0"/>
                  </a:lnTo>
                  <a:lnTo>
                    <a:pt x="227" y="1"/>
                  </a:lnTo>
                  <a:lnTo>
                    <a:pt x="204" y="5"/>
                  </a:lnTo>
                  <a:lnTo>
                    <a:pt x="180" y="11"/>
                  </a:lnTo>
                  <a:lnTo>
                    <a:pt x="157" y="18"/>
                  </a:lnTo>
                  <a:lnTo>
                    <a:pt x="135" y="28"/>
                  </a:lnTo>
                  <a:lnTo>
                    <a:pt x="114" y="41"/>
                  </a:lnTo>
                  <a:lnTo>
                    <a:pt x="94" y="56"/>
                  </a:lnTo>
                  <a:lnTo>
                    <a:pt x="75" y="72"/>
                  </a:lnTo>
                  <a:lnTo>
                    <a:pt x="58" y="91"/>
                  </a:lnTo>
                  <a:lnTo>
                    <a:pt x="58" y="91"/>
                  </a:lnTo>
                  <a:lnTo>
                    <a:pt x="43" y="112"/>
                  </a:lnTo>
                  <a:lnTo>
                    <a:pt x="29" y="134"/>
                  </a:lnTo>
                  <a:lnTo>
                    <a:pt x="19" y="156"/>
                  </a:lnTo>
                  <a:lnTo>
                    <a:pt x="11" y="179"/>
                  </a:lnTo>
                  <a:lnTo>
                    <a:pt x="5" y="203"/>
                  </a:lnTo>
                  <a:lnTo>
                    <a:pt x="2" y="226"/>
                  </a:lnTo>
                  <a:lnTo>
                    <a:pt x="0" y="250"/>
                  </a:lnTo>
                  <a:lnTo>
                    <a:pt x="2" y="274"/>
                  </a:lnTo>
                  <a:lnTo>
                    <a:pt x="5" y="298"/>
                  </a:lnTo>
                  <a:lnTo>
                    <a:pt x="11" y="321"/>
                  </a:lnTo>
                  <a:lnTo>
                    <a:pt x="19" y="344"/>
                  </a:lnTo>
                  <a:lnTo>
                    <a:pt x="29" y="366"/>
                  </a:lnTo>
                  <a:lnTo>
                    <a:pt x="41" y="388"/>
                  </a:lnTo>
                  <a:lnTo>
                    <a:pt x="56" y="408"/>
                  </a:lnTo>
                  <a:lnTo>
                    <a:pt x="73" y="427"/>
                  </a:lnTo>
                  <a:lnTo>
                    <a:pt x="91" y="445"/>
                  </a:lnTo>
                  <a:lnTo>
                    <a:pt x="91" y="445"/>
                  </a:lnTo>
                  <a:lnTo>
                    <a:pt x="112" y="460"/>
                  </a:lnTo>
                  <a:lnTo>
                    <a:pt x="134" y="472"/>
                  </a:lnTo>
                  <a:lnTo>
                    <a:pt x="156" y="483"/>
                  </a:lnTo>
                  <a:lnTo>
                    <a:pt x="179" y="492"/>
                  </a:lnTo>
                  <a:lnTo>
                    <a:pt x="203" y="498"/>
                  </a:lnTo>
                  <a:lnTo>
                    <a:pt x="227" y="501"/>
                  </a:lnTo>
                  <a:lnTo>
                    <a:pt x="251" y="502"/>
                  </a:lnTo>
                  <a:lnTo>
                    <a:pt x="275" y="501"/>
                  </a:lnTo>
                  <a:lnTo>
                    <a:pt x="298" y="498"/>
                  </a:lnTo>
                  <a:lnTo>
                    <a:pt x="323" y="492"/>
                  </a:lnTo>
                  <a:lnTo>
                    <a:pt x="346" y="484"/>
                  </a:lnTo>
                  <a:lnTo>
                    <a:pt x="368" y="473"/>
                  </a:lnTo>
                  <a:lnTo>
                    <a:pt x="388" y="461"/>
                  </a:lnTo>
                  <a:lnTo>
                    <a:pt x="409" y="447"/>
                  </a:lnTo>
                  <a:lnTo>
                    <a:pt x="427" y="430"/>
                  </a:lnTo>
                  <a:lnTo>
                    <a:pt x="445" y="410"/>
                  </a:lnTo>
                  <a:lnTo>
                    <a:pt x="445" y="410"/>
                  </a:lnTo>
                  <a:lnTo>
                    <a:pt x="460" y="391"/>
                  </a:lnTo>
                  <a:lnTo>
                    <a:pt x="473" y="369"/>
                  </a:lnTo>
                  <a:lnTo>
                    <a:pt x="484" y="346"/>
                  </a:lnTo>
                  <a:lnTo>
                    <a:pt x="492" y="323"/>
                  </a:lnTo>
                  <a:lnTo>
                    <a:pt x="498" y="300"/>
                  </a:lnTo>
                  <a:lnTo>
                    <a:pt x="501" y="275"/>
                  </a:lnTo>
                  <a:lnTo>
                    <a:pt x="502" y="251"/>
                  </a:lnTo>
                  <a:lnTo>
                    <a:pt x="501" y="227"/>
                  </a:lnTo>
                  <a:lnTo>
                    <a:pt x="498" y="203"/>
                  </a:lnTo>
                  <a:lnTo>
                    <a:pt x="492" y="180"/>
                  </a:lnTo>
                  <a:lnTo>
                    <a:pt x="484" y="157"/>
                  </a:lnTo>
                  <a:lnTo>
                    <a:pt x="473" y="135"/>
                  </a:lnTo>
                  <a:lnTo>
                    <a:pt x="462" y="113"/>
                  </a:lnTo>
                  <a:lnTo>
                    <a:pt x="447" y="94"/>
                  </a:lnTo>
                  <a:lnTo>
                    <a:pt x="430" y="75"/>
                  </a:lnTo>
                  <a:lnTo>
                    <a:pt x="411" y="58"/>
                  </a:lnTo>
                  <a:lnTo>
                    <a:pt x="411" y="58"/>
                  </a:lnTo>
                  <a:close/>
                  <a:moveTo>
                    <a:pt x="400" y="373"/>
                  </a:moveTo>
                  <a:lnTo>
                    <a:pt x="400" y="373"/>
                  </a:lnTo>
                  <a:lnTo>
                    <a:pt x="387" y="388"/>
                  </a:lnTo>
                  <a:lnTo>
                    <a:pt x="372" y="401"/>
                  </a:lnTo>
                  <a:lnTo>
                    <a:pt x="357" y="412"/>
                  </a:lnTo>
                  <a:lnTo>
                    <a:pt x="340" y="422"/>
                  </a:lnTo>
                  <a:lnTo>
                    <a:pt x="324" y="430"/>
                  </a:lnTo>
                  <a:lnTo>
                    <a:pt x="305" y="435"/>
                  </a:lnTo>
                  <a:lnTo>
                    <a:pt x="288" y="440"/>
                  </a:lnTo>
                  <a:lnTo>
                    <a:pt x="270" y="443"/>
                  </a:lnTo>
                  <a:lnTo>
                    <a:pt x="251" y="443"/>
                  </a:lnTo>
                  <a:lnTo>
                    <a:pt x="233" y="443"/>
                  </a:lnTo>
                  <a:lnTo>
                    <a:pt x="214" y="440"/>
                  </a:lnTo>
                  <a:lnTo>
                    <a:pt x="196" y="435"/>
                  </a:lnTo>
                  <a:lnTo>
                    <a:pt x="178" y="430"/>
                  </a:lnTo>
                  <a:lnTo>
                    <a:pt x="160" y="422"/>
                  </a:lnTo>
                  <a:lnTo>
                    <a:pt x="144" y="411"/>
                  </a:lnTo>
                  <a:lnTo>
                    <a:pt x="128" y="400"/>
                  </a:lnTo>
                  <a:lnTo>
                    <a:pt x="128" y="400"/>
                  </a:lnTo>
                  <a:lnTo>
                    <a:pt x="113" y="386"/>
                  </a:lnTo>
                  <a:lnTo>
                    <a:pt x="100" y="372"/>
                  </a:lnTo>
                  <a:lnTo>
                    <a:pt x="89" y="356"/>
                  </a:lnTo>
                  <a:lnTo>
                    <a:pt x="80" y="340"/>
                  </a:lnTo>
                  <a:lnTo>
                    <a:pt x="72" y="323"/>
                  </a:lnTo>
                  <a:lnTo>
                    <a:pt x="66" y="305"/>
                  </a:lnTo>
                  <a:lnTo>
                    <a:pt x="61" y="287"/>
                  </a:lnTo>
                  <a:lnTo>
                    <a:pt x="59" y="270"/>
                  </a:lnTo>
                  <a:lnTo>
                    <a:pt x="58" y="250"/>
                  </a:lnTo>
                  <a:lnTo>
                    <a:pt x="59" y="232"/>
                  </a:lnTo>
                  <a:lnTo>
                    <a:pt x="61" y="213"/>
                  </a:lnTo>
                  <a:lnTo>
                    <a:pt x="66" y="196"/>
                  </a:lnTo>
                  <a:lnTo>
                    <a:pt x="73" y="178"/>
                  </a:lnTo>
                  <a:lnTo>
                    <a:pt x="81" y="160"/>
                  </a:lnTo>
                  <a:lnTo>
                    <a:pt x="90" y="144"/>
                  </a:lnTo>
                  <a:lnTo>
                    <a:pt x="103" y="128"/>
                  </a:lnTo>
                  <a:lnTo>
                    <a:pt x="103" y="128"/>
                  </a:lnTo>
                  <a:lnTo>
                    <a:pt x="115" y="113"/>
                  </a:lnTo>
                  <a:lnTo>
                    <a:pt x="130" y="100"/>
                  </a:lnTo>
                  <a:lnTo>
                    <a:pt x="145" y="89"/>
                  </a:lnTo>
                  <a:lnTo>
                    <a:pt x="161" y="80"/>
                  </a:lnTo>
                  <a:lnTo>
                    <a:pt x="179" y="72"/>
                  </a:lnTo>
                  <a:lnTo>
                    <a:pt x="196" y="66"/>
                  </a:lnTo>
                  <a:lnTo>
                    <a:pt x="214" y="61"/>
                  </a:lnTo>
                  <a:lnTo>
                    <a:pt x="233" y="59"/>
                  </a:lnTo>
                  <a:lnTo>
                    <a:pt x="251" y="58"/>
                  </a:lnTo>
                  <a:lnTo>
                    <a:pt x="270" y="59"/>
                  </a:lnTo>
                  <a:lnTo>
                    <a:pt x="288" y="61"/>
                  </a:lnTo>
                  <a:lnTo>
                    <a:pt x="307" y="66"/>
                  </a:lnTo>
                  <a:lnTo>
                    <a:pt x="324" y="72"/>
                  </a:lnTo>
                  <a:lnTo>
                    <a:pt x="342" y="80"/>
                  </a:lnTo>
                  <a:lnTo>
                    <a:pt x="358" y="90"/>
                  </a:lnTo>
                  <a:lnTo>
                    <a:pt x="374" y="102"/>
                  </a:lnTo>
                  <a:lnTo>
                    <a:pt x="374" y="102"/>
                  </a:lnTo>
                  <a:lnTo>
                    <a:pt x="388" y="115"/>
                  </a:lnTo>
                  <a:lnTo>
                    <a:pt x="402" y="130"/>
                  </a:lnTo>
                  <a:lnTo>
                    <a:pt x="412" y="145"/>
                  </a:lnTo>
                  <a:lnTo>
                    <a:pt x="423" y="161"/>
                  </a:lnTo>
                  <a:lnTo>
                    <a:pt x="430" y="179"/>
                  </a:lnTo>
                  <a:lnTo>
                    <a:pt x="437" y="196"/>
                  </a:lnTo>
                  <a:lnTo>
                    <a:pt x="441" y="214"/>
                  </a:lnTo>
                  <a:lnTo>
                    <a:pt x="443" y="233"/>
                  </a:lnTo>
                  <a:lnTo>
                    <a:pt x="445" y="251"/>
                  </a:lnTo>
                  <a:lnTo>
                    <a:pt x="443" y="270"/>
                  </a:lnTo>
                  <a:lnTo>
                    <a:pt x="441" y="288"/>
                  </a:lnTo>
                  <a:lnTo>
                    <a:pt x="437" y="306"/>
                  </a:lnTo>
                  <a:lnTo>
                    <a:pt x="430" y="324"/>
                  </a:lnTo>
                  <a:lnTo>
                    <a:pt x="422" y="341"/>
                  </a:lnTo>
                  <a:lnTo>
                    <a:pt x="411" y="358"/>
                  </a:lnTo>
                  <a:lnTo>
                    <a:pt x="400" y="373"/>
                  </a:lnTo>
                  <a:lnTo>
                    <a:pt x="400" y="373"/>
                  </a:lnTo>
                  <a:close/>
                </a:path>
              </a:pathLst>
            </a:custGeom>
            <a:solidFill>
              <a:srgbClr val="FF8F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7" name="Freeform 15"/>
            <p:cNvSpPr/>
            <p:nvPr>
              <p:custDataLst>
                <p:tags r:id="rId13"/>
              </p:custDataLst>
            </p:nvPr>
          </p:nvSpPr>
          <p:spPr bwMode="auto">
            <a:xfrm>
              <a:off x="3394076" y="4457701"/>
              <a:ext cx="614363" cy="611188"/>
            </a:xfrm>
            <a:custGeom>
              <a:avLst/>
              <a:gdLst>
                <a:gd name="T0" fmla="*/ 316 w 387"/>
                <a:gd name="T1" fmla="*/ 44 h 385"/>
                <a:gd name="T2" fmla="*/ 344 w 387"/>
                <a:gd name="T3" fmla="*/ 72 h 385"/>
                <a:gd name="T4" fmla="*/ 365 w 387"/>
                <a:gd name="T5" fmla="*/ 103 h 385"/>
                <a:gd name="T6" fmla="*/ 379 w 387"/>
                <a:gd name="T7" fmla="*/ 138 h 385"/>
                <a:gd name="T8" fmla="*/ 385 w 387"/>
                <a:gd name="T9" fmla="*/ 175 h 385"/>
                <a:gd name="T10" fmla="*/ 385 w 387"/>
                <a:gd name="T11" fmla="*/ 212 h 385"/>
                <a:gd name="T12" fmla="*/ 379 w 387"/>
                <a:gd name="T13" fmla="*/ 248 h 385"/>
                <a:gd name="T14" fmla="*/ 364 w 387"/>
                <a:gd name="T15" fmla="*/ 283 h 385"/>
                <a:gd name="T16" fmla="*/ 342 w 387"/>
                <a:gd name="T17" fmla="*/ 315 h 385"/>
                <a:gd name="T18" fmla="*/ 329 w 387"/>
                <a:gd name="T19" fmla="*/ 330 h 385"/>
                <a:gd name="T20" fmla="*/ 299 w 387"/>
                <a:gd name="T21" fmla="*/ 354 h 385"/>
                <a:gd name="T22" fmla="*/ 266 w 387"/>
                <a:gd name="T23" fmla="*/ 372 h 385"/>
                <a:gd name="T24" fmla="*/ 230 w 387"/>
                <a:gd name="T25" fmla="*/ 382 h 385"/>
                <a:gd name="T26" fmla="*/ 193 w 387"/>
                <a:gd name="T27" fmla="*/ 385 h 385"/>
                <a:gd name="T28" fmla="*/ 156 w 387"/>
                <a:gd name="T29" fmla="*/ 382 h 385"/>
                <a:gd name="T30" fmla="*/ 120 w 387"/>
                <a:gd name="T31" fmla="*/ 372 h 385"/>
                <a:gd name="T32" fmla="*/ 86 w 387"/>
                <a:gd name="T33" fmla="*/ 353 h 385"/>
                <a:gd name="T34" fmla="*/ 70 w 387"/>
                <a:gd name="T35" fmla="*/ 342 h 385"/>
                <a:gd name="T36" fmla="*/ 42 w 387"/>
                <a:gd name="T37" fmla="*/ 314 h 385"/>
                <a:gd name="T38" fmla="*/ 22 w 387"/>
                <a:gd name="T39" fmla="*/ 282 h 385"/>
                <a:gd name="T40" fmla="*/ 8 w 387"/>
                <a:gd name="T41" fmla="*/ 247 h 385"/>
                <a:gd name="T42" fmla="*/ 1 w 387"/>
                <a:gd name="T43" fmla="*/ 212 h 385"/>
                <a:gd name="T44" fmla="*/ 1 w 387"/>
                <a:gd name="T45" fmla="*/ 174 h 385"/>
                <a:gd name="T46" fmla="*/ 8 w 387"/>
                <a:gd name="T47" fmla="*/ 138 h 385"/>
                <a:gd name="T48" fmla="*/ 23 w 387"/>
                <a:gd name="T49" fmla="*/ 102 h 385"/>
                <a:gd name="T50" fmla="*/ 45 w 387"/>
                <a:gd name="T51" fmla="*/ 70 h 385"/>
                <a:gd name="T52" fmla="*/ 57 w 387"/>
                <a:gd name="T53" fmla="*/ 55 h 385"/>
                <a:gd name="T54" fmla="*/ 87 w 387"/>
                <a:gd name="T55" fmla="*/ 31 h 385"/>
                <a:gd name="T56" fmla="*/ 121 w 387"/>
                <a:gd name="T57" fmla="*/ 14 h 385"/>
                <a:gd name="T58" fmla="*/ 156 w 387"/>
                <a:gd name="T59" fmla="*/ 3 h 385"/>
                <a:gd name="T60" fmla="*/ 193 w 387"/>
                <a:gd name="T61" fmla="*/ 0 h 385"/>
                <a:gd name="T62" fmla="*/ 230 w 387"/>
                <a:gd name="T63" fmla="*/ 3 h 385"/>
                <a:gd name="T64" fmla="*/ 266 w 387"/>
                <a:gd name="T65" fmla="*/ 14 h 385"/>
                <a:gd name="T66" fmla="*/ 300 w 387"/>
                <a:gd name="T67" fmla="*/ 32 h 385"/>
                <a:gd name="T68" fmla="*/ 316 w 387"/>
                <a:gd name="T69" fmla="*/ 44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7" h="385">
                  <a:moveTo>
                    <a:pt x="316" y="44"/>
                  </a:moveTo>
                  <a:lnTo>
                    <a:pt x="316" y="44"/>
                  </a:lnTo>
                  <a:lnTo>
                    <a:pt x="330" y="57"/>
                  </a:lnTo>
                  <a:lnTo>
                    <a:pt x="344" y="72"/>
                  </a:lnTo>
                  <a:lnTo>
                    <a:pt x="354" y="87"/>
                  </a:lnTo>
                  <a:lnTo>
                    <a:pt x="365" y="103"/>
                  </a:lnTo>
                  <a:lnTo>
                    <a:pt x="372" y="121"/>
                  </a:lnTo>
                  <a:lnTo>
                    <a:pt x="379" y="138"/>
                  </a:lnTo>
                  <a:lnTo>
                    <a:pt x="383" y="156"/>
                  </a:lnTo>
                  <a:lnTo>
                    <a:pt x="385" y="175"/>
                  </a:lnTo>
                  <a:lnTo>
                    <a:pt x="387" y="193"/>
                  </a:lnTo>
                  <a:lnTo>
                    <a:pt x="385" y="212"/>
                  </a:lnTo>
                  <a:lnTo>
                    <a:pt x="383" y="230"/>
                  </a:lnTo>
                  <a:lnTo>
                    <a:pt x="379" y="248"/>
                  </a:lnTo>
                  <a:lnTo>
                    <a:pt x="372" y="266"/>
                  </a:lnTo>
                  <a:lnTo>
                    <a:pt x="364" y="283"/>
                  </a:lnTo>
                  <a:lnTo>
                    <a:pt x="353" y="300"/>
                  </a:lnTo>
                  <a:lnTo>
                    <a:pt x="342" y="315"/>
                  </a:lnTo>
                  <a:lnTo>
                    <a:pt x="342" y="315"/>
                  </a:lnTo>
                  <a:lnTo>
                    <a:pt x="329" y="330"/>
                  </a:lnTo>
                  <a:lnTo>
                    <a:pt x="314" y="343"/>
                  </a:lnTo>
                  <a:lnTo>
                    <a:pt x="299" y="354"/>
                  </a:lnTo>
                  <a:lnTo>
                    <a:pt x="282" y="364"/>
                  </a:lnTo>
                  <a:lnTo>
                    <a:pt x="266" y="372"/>
                  </a:lnTo>
                  <a:lnTo>
                    <a:pt x="247" y="377"/>
                  </a:lnTo>
                  <a:lnTo>
                    <a:pt x="230" y="382"/>
                  </a:lnTo>
                  <a:lnTo>
                    <a:pt x="212" y="385"/>
                  </a:lnTo>
                  <a:lnTo>
                    <a:pt x="193" y="385"/>
                  </a:lnTo>
                  <a:lnTo>
                    <a:pt x="175" y="385"/>
                  </a:lnTo>
                  <a:lnTo>
                    <a:pt x="156" y="382"/>
                  </a:lnTo>
                  <a:lnTo>
                    <a:pt x="138" y="377"/>
                  </a:lnTo>
                  <a:lnTo>
                    <a:pt x="120" y="372"/>
                  </a:lnTo>
                  <a:lnTo>
                    <a:pt x="102" y="364"/>
                  </a:lnTo>
                  <a:lnTo>
                    <a:pt x="86" y="353"/>
                  </a:lnTo>
                  <a:lnTo>
                    <a:pt x="70" y="342"/>
                  </a:lnTo>
                  <a:lnTo>
                    <a:pt x="70" y="342"/>
                  </a:lnTo>
                  <a:lnTo>
                    <a:pt x="55" y="328"/>
                  </a:lnTo>
                  <a:lnTo>
                    <a:pt x="42" y="314"/>
                  </a:lnTo>
                  <a:lnTo>
                    <a:pt x="31" y="298"/>
                  </a:lnTo>
                  <a:lnTo>
                    <a:pt x="22" y="282"/>
                  </a:lnTo>
                  <a:lnTo>
                    <a:pt x="14" y="265"/>
                  </a:lnTo>
                  <a:lnTo>
                    <a:pt x="8" y="247"/>
                  </a:lnTo>
                  <a:lnTo>
                    <a:pt x="3" y="229"/>
                  </a:lnTo>
                  <a:lnTo>
                    <a:pt x="1" y="212"/>
                  </a:lnTo>
                  <a:lnTo>
                    <a:pt x="0" y="192"/>
                  </a:lnTo>
                  <a:lnTo>
                    <a:pt x="1" y="174"/>
                  </a:lnTo>
                  <a:lnTo>
                    <a:pt x="3" y="155"/>
                  </a:lnTo>
                  <a:lnTo>
                    <a:pt x="8" y="138"/>
                  </a:lnTo>
                  <a:lnTo>
                    <a:pt x="15" y="120"/>
                  </a:lnTo>
                  <a:lnTo>
                    <a:pt x="23" y="102"/>
                  </a:lnTo>
                  <a:lnTo>
                    <a:pt x="32" y="86"/>
                  </a:lnTo>
                  <a:lnTo>
                    <a:pt x="45" y="70"/>
                  </a:lnTo>
                  <a:lnTo>
                    <a:pt x="45" y="70"/>
                  </a:lnTo>
                  <a:lnTo>
                    <a:pt x="57" y="55"/>
                  </a:lnTo>
                  <a:lnTo>
                    <a:pt x="72" y="42"/>
                  </a:lnTo>
                  <a:lnTo>
                    <a:pt x="87" y="31"/>
                  </a:lnTo>
                  <a:lnTo>
                    <a:pt x="103" y="22"/>
                  </a:lnTo>
                  <a:lnTo>
                    <a:pt x="121" y="14"/>
                  </a:lnTo>
                  <a:lnTo>
                    <a:pt x="138" y="8"/>
                  </a:lnTo>
                  <a:lnTo>
                    <a:pt x="156" y="3"/>
                  </a:lnTo>
                  <a:lnTo>
                    <a:pt x="175" y="1"/>
                  </a:lnTo>
                  <a:lnTo>
                    <a:pt x="193" y="0"/>
                  </a:lnTo>
                  <a:lnTo>
                    <a:pt x="212" y="1"/>
                  </a:lnTo>
                  <a:lnTo>
                    <a:pt x="230" y="3"/>
                  </a:lnTo>
                  <a:lnTo>
                    <a:pt x="249" y="8"/>
                  </a:lnTo>
                  <a:lnTo>
                    <a:pt x="266" y="14"/>
                  </a:lnTo>
                  <a:lnTo>
                    <a:pt x="284" y="22"/>
                  </a:lnTo>
                  <a:lnTo>
                    <a:pt x="300" y="32"/>
                  </a:lnTo>
                  <a:lnTo>
                    <a:pt x="316" y="44"/>
                  </a:lnTo>
                  <a:lnTo>
                    <a:pt x="316" y="44"/>
                  </a:lnTo>
                  <a:close/>
                </a:path>
              </a:pathLst>
            </a:custGeom>
            <a:solidFill>
              <a:srgbClr val="FFB3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grpSp>
      <p:grpSp>
        <p:nvGrpSpPr>
          <p:cNvPr id="101" name="组合 100"/>
          <p:cNvGrpSpPr/>
          <p:nvPr>
            <p:custDataLst>
              <p:tags r:id="rId14"/>
            </p:custDataLst>
          </p:nvPr>
        </p:nvGrpSpPr>
        <p:grpSpPr>
          <a:xfrm>
            <a:off x="2154791" y="5401882"/>
            <a:ext cx="665706" cy="667033"/>
            <a:chOff x="2265363" y="4789488"/>
            <a:chExt cx="795338" cy="796925"/>
          </a:xfrm>
        </p:grpSpPr>
        <p:sp>
          <p:nvSpPr>
            <p:cNvPr id="22" name="Freeform 16"/>
            <p:cNvSpPr>
              <a:spLocks noEditPoints="1"/>
            </p:cNvSpPr>
            <p:nvPr>
              <p:custDataLst>
                <p:tags r:id="rId15"/>
              </p:custDataLst>
            </p:nvPr>
          </p:nvSpPr>
          <p:spPr bwMode="auto">
            <a:xfrm>
              <a:off x="2265363" y="4789488"/>
              <a:ext cx="795338" cy="796925"/>
            </a:xfrm>
            <a:custGeom>
              <a:avLst/>
              <a:gdLst>
                <a:gd name="T0" fmla="*/ 390 w 501"/>
                <a:gd name="T1" fmla="*/ 43 h 502"/>
                <a:gd name="T2" fmla="*/ 323 w 501"/>
                <a:gd name="T3" fmla="*/ 11 h 502"/>
                <a:gd name="T4" fmla="*/ 250 w 501"/>
                <a:gd name="T5" fmla="*/ 0 h 502"/>
                <a:gd name="T6" fmla="*/ 179 w 501"/>
                <a:gd name="T7" fmla="*/ 11 h 502"/>
                <a:gd name="T8" fmla="*/ 114 w 501"/>
                <a:gd name="T9" fmla="*/ 42 h 502"/>
                <a:gd name="T10" fmla="*/ 57 w 501"/>
                <a:gd name="T11" fmla="*/ 91 h 502"/>
                <a:gd name="T12" fmla="*/ 30 w 501"/>
                <a:gd name="T13" fmla="*/ 134 h 502"/>
                <a:gd name="T14" fmla="*/ 4 w 501"/>
                <a:gd name="T15" fmla="*/ 203 h 502"/>
                <a:gd name="T16" fmla="*/ 1 w 501"/>
                <a:gd name="T17" fmla="*/ 275 h 502"/>
                <a:gd name="T18" fmla="*/ 18 w 501"/>
                <a:gd name="T19" fmla="*/ 346 h 502"/>
                <a:gd name="T20" fmla="*/ 55 w 501"/>
                <a:gd name="T21" fmla="*/ 409 h 502"/>
                <a:gd name="T22" fmla="*/ 91 w 501"/>
                <a:gd name="T23" fmla="*/ 445 h 502"/>
                <a:gd name="T24" fmla="*/ 156 w 501"/>
                <a:gd name="T25" fmla="*/ 484 h 502"/>
                <a:gd name="T26" fmla="*/ 226 w 501"/>
                <a:gd name="T27" fmla="*/ 501 h 502"/>
                <a:gd name="T28" fmla="*/ 299 w 501"/>
                <a:gd name="T29" fmla="*/ 498 h 502"/>
                <a:gd name="T30" fmla="*/ 367 w 501"/>
                <a:gd name="T31" fmla="*/ 475 h 502"/>
                <a:gd name="T32" fmla="*/ 427 w 501"/>
                <a:gd name="T33" fmla="*/ 431 h 502"/>
                <a:gd name="T34" fmla="*/ 460 w 501"/>
                <a:gd name="T35" fmla="*/ 391 h 502"/>
                <a:gd name="T36" fmla="*/ 491 w 501"/>
                <a:gd name="T37" fmla="*/ 324 h 502"/>
                <a:gd name="T38" fmla="*/ 501 w 501"/>
                <a:gd name="T39" fmla="*/ 252 h 502"/>
                <a:gd name="T40" fmla="*/ 491 w 501"/>
                <a:gd name="T41" fmla="*/ 181 h 502"/>
                <a:gd name="T42" fmla="*/ 461 w 501"/>
                <a:gd name="T43" fmla="*/ 114 h 502"/>
                <a:gd name="T44" fmla="*/ 410 w 501"/>
                <a:gd name="T45" fmla="*/ 58 h 502"/>
                <a:gd name="T46" fmla="*/ 399 w 501"/>
                <a:gd name="T47" fmla="*/ 374 h 502"/>
                <a:gd name="T48" fmla="*/ 356 w 501"/>
                <a:gd name="T49" fmla="*/ 414 h 502"/>
                <a:gd name="T50" fmla="*/ 306 w 501"/>
                <a:gd name="T51" fmla="*/ 437 h 502"/>
                <a:gd name="T52" fmla="*/ 250 w 501"/>
                <a:gd name="T53" fmla="*/ 445 h 502"/>
                <a:gd name="T54" fmla="*/ 195 w 501"/>
                <a:gd name="T55" fmla="*/ 437 h 502"/>
                <a:gd name="T56" fmla="*/ 143 w 501"/>
                <a:gd name="T57" fmla="*/ 412 h 502"/>
                <a:gd name="T58" fmla="*/ 114 w 501"/>
                <a:gd name="T59" fmla="*/ 387 h 502"/>
                <a:gd name="T60" fmla="*/ 79 w 501"/>
                <a:gd name="T61" fmla="*/ 341 h 502"/>
                <a:gd name="T62" fmla="*/ 62 w 501"/>
                <a:gd name="T63" fmla="*/ 288 h 502"/>
                <a:gd name="T64" fmla="*/ 58 w 501"/>
                <a:gd name="T65" fmla="*/ 233 h 502"/>
                <a:gd name="T66" fmla="*/ 72 w 501"/>
                <a:gd name="T67" fmla="*/ 179 h 502"/>
                <a:gd name="T68" fmla="*/ 102 w 501"/>
                <a:gd name="T69" fmla="*/ 129 h 502"/>
                <a:gd name="T70" fmla="*/ 130 w 501"/>
                <a:gd name="T71" fmla="*/ 102 h 502"/>
                <a:gd name="T72" fmla="*/ 178 w 501"/>
                <a:gd name="T73" fmla="*/ 73 h 502"/>
                <a:gd name="T74" fmla="*/ 232 w 501"/>
                <a:gd name="T75" fmla="*/ 59 h 502"/>
                <a:gd name="T76" fmla="*/ 287 w 501"/>
                <a:gd name="T77" fmla="*/ 63 h 502"/>
                <a:gd name="T78" fmla="*/ 341 w 501"/>
                <a:gd name="T79" fmla="*/ 81 h 502"/>
                <a:gd name="T80" fmla="*/ 374 w 501"/>
                <a:gd name="T81" fmla="*/ 103 h 502"/>
                <a:gd name="T82" fmla="*/ 413 w 501"/>
                <a:gd name="T83" fmla="*/ 147 h 502"/>
                <a:gd name="T84" fmla="*/ 436 w 501"/>
                <a:gd name="T85" fmla="*/ 197 h 502"/>
                <a:gd name="T86" fmla="*/ 444 w 501"/>
                <a:gd name="T87" fmla="*/ 251 h 502"/>
                <a:gd name="T88" fmla="*/ 436 w 501"/>
                <a:gd name="T89" fmla="*/ 307 h 502"/>
                <a:gd name="T90" fmla="*/ 412 w 501"/>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1" h="502">
                  <a:moveTo>
                    <a:pt x="410" y="58"/>
                  </a:moveTo>
                  <a:lnTo>
                    <a:pt x="410" y="58"/>
                  </a:lnTo>
                  <a:lnTo>
                    <a:pt x="390" y="43"/>
                  </a:lnTo>
                  <a:lnTo>
                    <a:pt x="368" y="30"/>
                  </a:lnTo>
                  <a:lnTo>
                    <a:pt x="346" y="20"/>
                  </a:lnTo>
                  <a:lnTo>
                    <a:pt x="323" y="11"/>
                  </a:lnTo>
                  <a:lnTo>
                    <a:pt x="299" y="5"/>
                  </a:lnTo>
                  <a:lnTo>
                    <a:pt x="275" y="2"/>
                  </a:lnTo>
                  <a:lnTo>
                    <a:pt x="250" y="0"/>
                  </a:lnTo>
                  <a:lnTo>
                    <a:pt x="227" y="2"/>
                  </a:lnTo>
                  <a:lnTo>
                    <a:pt x="203" y="5"/>
                  </a:lnTo>
                  <a:lnTo>
                    <a:pt x="179" y="11"/>
                  </a:lnTo>
                  <a:lnTo>
                    <a:pt x="157" y="19"/>
                  </a:lnTo>
                  <a:lnTo>
                    <a:pt x="134" y="29"/>
                  </a:lnTo>
                  <a:lnTo>
                    <a:pt x="114" y="42"/>
                  </a:lnTo>
                  <a:lnTo>
                    <a:pt x="94" y="56"/>
                  </a:lnTo>
                  <a:lnTo>
                    <a:pt x="74" y="73"/>
                  </a:lnTo>
                  <a:lnTo>
                    <a:pt x="57" y="91"/>
                  </a:lnTo>
                  <a:lnTo>
                    <a:pt x="57" y="91"/>
                  </a:lnTo>
                  <a:lnTo>
                    <a:pt x="42" y="112"/>
                  </a:lnTo>
                  <a:lnTo>
                    <a:pt x="30" y="134"/>
                  </a:lnTo>
                  <a:lnTo>
                    <a:pt x="18" y="157"/>
                  </a:lnTo>
                  <a:lnTo>
                    <a:pt x="10" y="180"/>
                  </a:lnTo>
                  <a:lnTo>
                    <a:pt x="4" y="203"/>
                  </a:lnTo>
                  <a:lnTo>
                    <a:pt x="1" y="227"/>
                  </a:lnTo>
                  <a:lnTo>
                    <a:pt x="0" y="251"/>
                  </a:lnTo>
                  <a:lnTo>
                    <a:pt x="1" y="275"/>
                  </a:lnTo>
                  <a:lnTo>
                    <a:pt x="4" y="300"/>
                  </a:lnTo>
                  <a:lnTo>
                    <a:pt x="10" y="323"/>
                  </a:lnTo>
                  <a:lnTo>
                    <a:pt x="18" y="346"/>
                  </a:lnTo>
                  <a:lnTo>
                    <a:pt x="28" y="368"/>
                  </a:lnTo>
                  <a:lnTo>
                    <a:pt x="41" y="389"/>
                  </a:lnTo>
                  <a:lnTo>
                    <a:pt x="55" y="409"/>
                  </a:lnTo>
                  <a:lnTo>
                    <a:pt x="72" y="427"/>
                  </a:lnTo>
                  <a:lnTo>
                    <a:pt x="91" y="445"/>
                  </a:lnTo>
                  <a:lnTo>
                    <a:pt x="91" y="445"/>
                  </a:lnTo>
                  <a:lnTo>
                    <a:pt x="111" y="461"/>
                  </a:lnTo>
                  <a:lnTo>
                    <a:pt x="133" y="473"/>
                  </a:lnTo>
                  <a:lnTo>
                    <a:pt x="156" y="484"/>
                  </a:lnTo>
                  <a:lnTo>
                    <a:pt x="179" y="492"/>
                  </a:lnTo>
                  <a:lnTo>
                    <a:pt x="202" y="498"/>
                  </a:lnTo>
                  <a:lnTo>
                    <a:pt x="226" y="501"/>
                  </a:lnTo>
                  <a:lnTo>
                    <a:pt x="250" y="502"/>
                  </a:lnTo>
                  <a:lnTo>
                    <a:pt x="275" y="501"/>
                  </a:lnTo>
                  <a:lnTo>
                    <a:pt x="299" y="498"/>
                  </a:lnTo>
                  <a:lnTo>
                    <a:pt x="322" y="492"/>
                  </a:lnTo>
                  <a:lnTo>
                    <a:pt x="345" y="484"/>
                  </a:lnTo>
                  <a:lnTo>
                    <a:pt x="367" y="475"/>
                  </a:lnTo>
                  <a:lnTo>
                    <a:pt x="387" y="462"/>
                  </a:lnTo>
                  <a:lnTo>
                    <a:pt x="408" y="447"/>
                  </a:lnTo>
                  <a:lnTo>
                    <a:pt x="427" y="431"/>
                  </a:lnTo>
                  <a:lnTo>
                    <a:pt x="444" y="411"/>
                  </a:lnTo>
                  <a:lnTo>
                    <a:pt x="444" y="411"/>
                  </a:lnTo>
                  <a:lnTo>
                    <a:pt x="460" y="391"/>
                  </a:lnTo>
                  <a:lnTo>
                    <a:pt x="473" y="369"/>
                  </a:lnTo>
                  <a:lnTo>
                    <a:pt x="483" y="347"/>
                  </a:lnTo>
                  <a:lnTo>
                    <a:pt x="491" y="324"/>
                  </a:lnTo>
                  <a:lnTo>
                    <a:pt x="497" y="300"/>
                  </a:lnTo>
                  <a:lnTo>
                    <a:pt x="500" y="275"/>
                  </a:lnTo>
                  <a:lnTo>
                    <a:pt x="501" y="252"/>
                  </a:lnTo>
                  <a:lnTo>
                    <a:pt x="500" y="228"/>
                  </a:lnTo>
                  <a:lnTo>
                    <a:pt x="497" y="204"/>
                  </a:lnTo>
                  <a:lnTo>
                    <a:pt x="491" y="181"/>
                  </a:lnTo>
                  <a:lnTo>
                    <a:pt x="483" y="158"/>
                  </a:lnTo>
                  <a:lnTo>
                    <a:pt x="474" y="135"/>
                  </a:lnTo>
                  <a:lnTo>
                    <a:pt x="461" y="114"/>
                  </a:lnTo>
                  <a:lnTo>
                    <a:pt x="446" y="95"/>
                  </a:lnTo>
                  <a:lnTo>
                    <a:pt x="430" y="75"/>
                  </a:lnTo>
                  <a:lnTo>
                    <a:pt x="410" y="58"/>
                  </a:lnTo>
                  <a:lnTo>
                    <a:pt x="410" y="58"/>
                  </a:lnTo>
                  <a:close/>
                  <a:moveTo>
                    <a:pt x="399" y="374"/>
                  </a:moveTo>
                  <a:lnTo>
                    <a:pt x="399" y="374"/>
                  </a:lnTo>
                  <a:lnTo>
                    <a:pt x="386" y="389"/>
                  </a:lnTo>
                  <a:lnTo>
                    <a:pt x="371" y="402"/>
                  </a:lnTo>
                  <a:lnTo>
                    <a:pt x="356" y="414"/>
                  </a:lnTo>
                  <a:lnTo>
                    <a:pt x="340" y="423"/>
                  </a:lnTo>
                  <a:lnTo>
                    <a:pt x="323" y="431"/>
                  </a:lnTo>
                  <a:lnTo>
                    <a:pt x="306" y="437"/>
                  </a:lnTo>
                  <a:lnTo>
                    <a:pt x="287" y="441"/>
                  </a:lnTo>
                  <a:lnTo>
                    <a:pt x="269" y="444"/>
                  </a:lnTo>
                  <a:lnTo>
                    <a:pt x="250" y="445"/>
                  </a:lnTo>
                  <a:lnTo>
                    <a:pt x="232" y="444"/>
                  </a:lnTo>
                  <a:lnTo>
                    <a:pt x="214" y="441"/>
                  </a:lnTo>
                  <a:lnTo>
                    <a:pt x="195" y="437"/>
                  </a:lnTo>
                  <a:lnTo>
                    <a:pt x="178" y="431"/>
                  </a:lnTo>
                  <a:lnTo>
                    <a:pt x="161" y="422"/>
                  </a:lnTo>
                  <a:lnTo>
                    <a:pt x="143" y="412"/>
                  </a:lnTo>
                  <a:lnTo>
                    <a:pt x="127" y="401"/>
                  </a:lnTo>
                  <a:lnTo>
                    <a:pt x="127" y="401"/>
                  </a:lnTo>
                  <a:lnTo>
                    <a:pt x="114" y="387"/>
                  </a:lnTo>
                  <a:lnTo>
                    <a:pt x="101" y="372"/>
                  </a:lnTo>
                  <a:lnTo>
                    <a:pt x="89" y="357"/>
                  </a:lnTo>
                  <a:lnTo>
                    <a:pt x="79" y="341"/>
                  </a:lnTo>
                  <a:lnTo>
                    <a:pt x="72" y="324"/>
                  </a:lnTo>
                  <a:lnTo>
                    <a:pt x="65" y="307"/>
                  </a:lnTo>
                  <a:lnTo>
                    <a:pt x="62" y="288"/>
                  </a:lnTo>
                  <a:lnTo>
                    <a:pt x="58" y="270"/>
                  </a:lnTo>
                  <a:lnTo>
                    <a:pt x="58" y="251"/>
                  </a:lnTo>
                  <a:lnTo>
                    <a:pt x="58" y="233"/>
                  </a:lnTo>
                  <a:lnTo>
                    <a:pt x="62" y="214"/>
                  </a:lnTo>
                  <a:lnTo>
                    <a:pt x="66" y="196"/>
                  </a:lnTo>
                  <a:lnTo>
                    <a:pt x="72" y="179"/>
                  </a:lnTo>
                  <a:lnTo>
                    <a:pt x="80" y="162"/>
                  </a:lnTo>
                  <a:lnTo>
                    <a:pt x="91" y="144"/>
                  </a:lnTo>
                  <a:lnTo>
                    <a:pt x="102" y="129"/>
                  </a:lnTo>
                  <a:lnTo>
                    <a:pt x="102" y="129"/>
                  </a:lnTo>
                  <a:lnTo>
                    <a:pt x="116" y="114"/>
                  </a:lnTo>
                  <a:lnTo>
                    <a:pt x="130" y="102"/>
                  </a:lnTo>
                  <a:lnTo>
                    <a:pt x="145" y="90"/>
                  </a:lnTo>
                  <a:lnTo>
                    <a:pt x="162" y="81"/>
                  </a:lnTo>
                  <a:lnTo>
                    <a:pt x="178" y="73"/>
                  </a:lnTo>
                  <a:lnTo>
                    <a:pt x="196" y="66"/>
                  </a:lnTo>
                  <a:lnTo>
                    <a:pt x="214" y="63"/>
                  </a:lnTo>
                  <a:lnTo>
                    <a:pt x="232" y="59"/>
                  </a:lnTo>
                  <a:lnTo>
                    <a:pt x="250" y="59"/>
                  </a:lnTo>
                  <a:lnTo>
                    <a:pt x="269" y="59"/>
                  </a:lnTo>
                  <a:lnTo>
                    <a:pt x="287" y="63"/>
                  </a:lnTo>
                  <a:lnTo>
                    <a:pt x="306" y="67"/>
                  </a:lnTo>
                  <a:lnTo>
                    <a:pt x="324" y="73"/>
                  </a:lnTo>
                  <a:lnTo>
                    <a:pt x="341" y="81"/>
                  </a:lnTo>
                  <a:lnTo>
                    <a:pt x="358" y="91"/>
                  </a:lnTo>
                  <a:lnTo>
                    <a:pt x="374" y="103"/>
                  </a:lnTo>
                  <a:lnTo>
                    <a:pt x="374" y="103"/>
                  </a:lnTo>
                  <a:lnTo>
                    <a:pt x="389" y="117"/>
                  </a:lnTo>
                  <a:lnTo>
                    <a:pt x="401" y="130"/>
                  </a:lnTo>
                  <a:lnTo>
                    <a:pt x="413" y="147"/>
                  </a:lnTo>
                  <a:lnTo>
                    <a:pt x="422" y="163"/>
                  </a:lnTo>
                  <a:lnTo>
                    <a:pt x="430" y="180"/>
                  </a:lnTo>
                  <a:lnTo>
                    <a:pt x="436" y="197"/>
                  </a:lnTo>
                  <a:lnTo>
                    <a:pt x="440" y="214"/>
                  </a:lnTo>
                  <a:lnTo>
                    <a:pt x="443" y="233"/>
                  </a:lnTo>
                  <a:lnTo>
                    <a:pt x="444" y="251"/>
                  </a:lnTo>
                  <a:lnTo>
                    <a:pt x="443" y="271"/>
                  </a:lnTo>
                  <a:lnTo>
                    <a:pt x="440" y="289"/>
                  </a:lnTo>
                  <a:lnTo>
                    <a:pt x="436" y="307"/>
                  </a:lnTo>
                  <a:lnTo>
                    <a:pt x="429" y="325"/>
                  </a:lnTo>
                  <a:lnTo>
                    <a:pt x="421" y="342"/>
                  </a:lnTo>
                  <a:lnTo>
                    <a:pt x="412" y="358"/>
                  </a:lnTo>
                  <a:lnTo>
                    <a:pt x="399" y="374"/>
                  </a:lnTo>
                  <a:lnTo>
                    <a:pt x="399" y="374"/>
                  </a:lnTo>
                  <a:close/>
                </a:path>
              </a:pathLst>
            </a:custGeom>
            <a:solidFill>
              <a:srgbClr val="E651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23" name="Freeform 17"/>
            <p:cNvSpPr/>
            <p:nvPr>
              <p:custDataLst>
                <p:tags r:id="rId16"/>
              </p:custDataLst>
            </p:nvPr>
          </p:nvSpPr>
          <p:spPr bwMode="auto">
            <a:xfrm>
              <a:off x="2357438" y="4883151"/>
              <a:ext cx="612775" cy="612775"/>
            </a:xfrm>
            <a:custGeom>
              <a:avLst/>
              <a:gdLst>
                <a:gd name="T0" fmla="*/ 316 w 386"/>
                <a:gd name="T1" fmla="*/ 44 h 386"/>
                <a:gd name="T2" fmla="*/ 343 w 386"/>
                <a:gd name="T3" fmla="*/ 71 h 386"/>
                <a:gd name="T4" fmla="*/ 364 w 386"/>
                <a:gd name="T5" fmla="*/ 104 h 386"/>
                <a:gd name="T6" fmla="*/ 378 w 386"/>
                <a:gd name="T7" fmla="*/ 138 h 386"/>
                <a:gd name="T8" fmla="*/ 385 w 386"/>
                <a:gd name="T9" fmla="*/ 174 h 386"/>
                <a:gd name="T10" fmla="*/ 385 w 386"/>
                <a:gd name="T11" fmla="*/ 212 h 386"/>
                <a:gd name="T12" fmla="*/ 378 w 386"/>
                <a:gd name="T13" fmla="*/ 248 h 386"/>
                <a:gd name="T14" fmla="*/ 363 w 386"/>
                <a:gd name="T15" fmla="*/ 283 h 386"/>
                <a:gd name="T16" fmla="*/ 341 w 386"/>
                <a:gd name="T17" fmla="*/ 315 h 386"/>
                <a:gd name="T18" fmla="*/ 328 w 386"/>
                <a:gd name="T19" fmla="*/ 330 h 386"/>
                <a:gd name="T20" fmla="*/ 298 w 386"/>
                <a:gd name="T21" fmla="*/ 355 h 386"/>
                <a:gd name="T22" fmla="*/ 265 w 386"/>
                <a:gd name="T23" fmla="*/ 372 h 386"/>
                <a:gd name="T24" fmla="*/ 229 w 386"/>
                <a:gd name="T25" fmla="*/ 382 h 386"/>
                <a:gd name="T26" fmla="*/ 192 w 386"/>
                <a:gd name="T27" fmla="*/ 386 h 386"/>
                <a:gd name="T28" fmla="*/ 156 w 386"/>
                <a:gd name="T29" fmla="*/ 382 h 386"/>
                <a:gd name="T30" fmla="*/ 120 w 386"/>
                <a:gd name="T31" fmla="*/ 372 h 386"/>
                <a:gd name="T32" fmla="*/ 85 w 386"/>
                <a:gd name="T33" fmla="*/ 353 h 386"/>
                <a:gd name="T34" fmla="*/ 69 w 386"/>
                <a:gd name="T35" fmla="*/ 342 h 386"/>
                <a:gd name="T36" fmla="*/ 43 w 386"/>
                <a:gd name="T37" fmla="*/ 313 h 386"/>
                <a:gd name="T38" fmla="*/ 21 w 386"/>
                <a:gd name="T39" fmla="*/ 282 h 386"/>
                <a:gd name="T40" fmla="*/ 7 w 386"/>
                <a:gd name="T41" fmla="*/ 248 h 386"/>
                <a:gd name="T42" fmla="*/ 0 w 386"/>
                <a:gd name="T43" fmla="*/ 211 h 386"/>
                <a:gd name="T44" fmla="*/ 0 w 386"/>
                <a:gd name="T45" fmla="*/ 174 h 386"/>
                <a:gd name="T46" fmla="*/ 8 w 386"/>
                <a:gd name="T47" fmla="*/ 137 h 386"/>
                <a:gd name="T48" fmla="*/ 22 w 386"/>
                <a:gd name="T49" fmla="*/ 103 h 386"/>
                <a:gd name="T50" fmla="*/ 44 w 386"/>
                <a:gd name="T51" fmla="*/ 70 h 386"/>
                <a:gd name="T52" fmla="*/ 58 w 386"/>
                <a:gd name="T53" fmla="*/ 55 h 386"/>
                <a:gd name="T54" fmla="*/ 87 w 386"/>
                <a:gd name="T55" fmla="*/ 31 h 386"/>
                <a:gd name="T56" fmla="*/ 120 w 386"/>
                <a:gd name="T57" fmla="*/ 14 h 386"/>
                <a:gd name="T58" fmla="*/ 156 w 386"/>
                <a:gd name="T59" fmla="*/ 4 h 386"/>
                <a:gd name="T60" fmla="*/ 192 w 386"/>
                <a:gd name="T61" fmla="*/ 0 h 386"/>
                <a:gd name="T62" fmla="*/ 229 w 386"/>
                <a:gd name="T63" fmla="*/ 4 h 386"/>
                <a:gd name="T64" fmla="*/ 266 w 386"/>
                <a:gd name="T65" fmla="*/ 14 h 386"/>
                <a:gd name="T66" fmla="*/ 300 w 386"/>
                <a:gd name="T67" fmla="*/ 32 h 386"/>
                <a:gd name="T68" fmla="*/ 316 w 386"/>
                <a:gd name="T69" fmla="*/ 44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6" h="386">
                  <a:moveTo>
                    <a:pt x="316" y="44"/>
                  </a:moveTo>
                  <a:lnTo>
                    <a:pt x="316" y="44"/>
                  </a:lnTo>
                  <a:lnTo>
                    <a:pt x="331" y="58"/>
                  </a:lnTo>
                  <a:lnTo>
                    <a:pt x="343" y="71"/>
                  </a:lnTo>
                  <a:lnTo>
                    <a:pt x="355" y="88"/>
                  </a:lnTo>
                  <a:lnTo>
                    <a:pt x="364" y="104"/>
                  </a:lnTo>
                  <a:lnTo>
                    <a:pt x="372" y="121"/>
                  </a:lnTo>
                  <a:lnTo>
                    <a:pt x="378" y="138"/>
                  </a:lnTo>
                  <a:lnTo>
                    <a:pt x="382" y="155"/>
                  </a:lnTo>
                  <a:lnTo>
                    <a:pt x="385" y="174"/>
                  </a:lnTo>
                  <a:lnTo>
                    <a:pt x="386" y="192"/>
                  </a:lnTo>
                  <a:lnTo>
                    <a:pt x="385" y="212"/>
                  </a:lnTo>
                  <a:lnTo>
                    <a:pt x="382" y="230"/>
                  </a:lnTo>
                  <a:lnTo>
                    <a:pt x="378" y="248"/>
                  </a:lnTo>
                  <a:lnTo>
                    <a:pt x="371" y="266"/>
                  </a:lnTo>
                  <a:lnTo>
                    <a:pt x="363" y="283"/>
                  </a:lnTo>
                  <a:lnTo>
                    <a:pt x="354" y="299"/>
                  </a:lnTo>
                  <a:lnTo>
                    <a:pt x="341" y="315"/>
                  </a:lnTo>
                  <a:lnTo>
                    <a:pt x="341" y="315"/>
                  </a:lnTo>
                  <a:lnTo>
                    <a:pt x="328" y="330"/>
                  </a:lnTo>
                  <a:lnTo>
                    <a:pt x="313" y="343"/>
                  </a:lnTo>
                  <a:lnTo>
                    <a:pt x="298" y="355"/>
                  </a:lnTo>
                  <a:lnTo>
                    <a:pt x="282" y="364"/>
                  </a:lnTo>
                  <a:lnTo>
                    <a:pt x="265" y="372"/>
                  </a:lnTo>
                  <a:lnTo>
                    <a:pt x="248" y="378"/>
                  </a:lnTo>
                  <a:lnTo>
                    <a:pt x="229" y="382"/>
                  </a:lnTo>
                  <a:lnTo>
                    <a:pt x="211" y="385"/>
                  </a:lnTo>
                  <a:lnTo>
                    <a:pt x="192" y="386"/>
                  </a:lnTo>
                  <a:lnTo>
                    <a:pt x="174" y="385"/>
                  </a:lnTo>
                  <a:lnTo>
                    <a:pt x="156" y="382"/>
                  </a:lnTo>
                  <a:lnTo>
                    <a:pt x="137" y="378"/>
                  </a:lnTo>
                  <a:lnTo>
                    <a:pt x="120" y="372"/>
                  </a:lnTo>
                  <a:lnTo>
                    <a:pt x="103" y="363"/>
                  </a:lnTo>
                  <a:lnTo>
                    <a:pt x="85" y="353"/>
                  </a:lnTo>
                  <a:lnTo>
                    <a:pt x="69" y="342"/>
                  </a:lnTo>
                  <a:lnTo>
                    <a:pt x="69" y="342"/>
                  </a:lnTo>
                  <a:lnTo>
                    <a:pt x="56" y="328"/>
                  </a:lnTo>
                  <a:lnTo>
                    <a:pt x="43" y="313"/>
                  </a:lnTo>
                  <a:lnTo>
                    <a:pt x="31" y="298"/>
                  </a:lnTo>
                  <a:lnTo>
                    <a:pt x="21" y="282"/>
                  </a:lnTo>
                  <a:lnTo>
                    <a:pt x="14" y="265"/>
                  </a:lnTo>
                  <a:lnTo>
                    <a:pt x="7" y="248"/>
                  </a:lnTo>
                  <a:lnTo>
                    <a:pt x="4" y="229"/>
                  </a:lnTo>
                  <a:lnTo>
                    <a:pt x="0" y="211"/>
                  </a:lnTo>
                  <a:lnTo>
                    <a:pt x="0" y="192"/>
                  </a:lnTo>
                  <a:lnTo>
                    <a:pt x="0" y="174"/>
                  </a:lnTo>
                  <a:lnTo>
                    <a:pt x="4" y="155"/>
                  </a:lnTo>
                  <a:lnTo>
                    <a:pt x="8" y="137"/>
                  </a:lnTo>
                  <a:lnTo>
                    <a:pt x="14" y="120"/>
                  </a:lnTo>
                  <a:lnTo>
                    <a:pt x="22" y="103"/>
                  </a:lnTo>
                  <a:lnTo>
                    <a:pt x="33" y="85"/>
                  </a:lnTo>
                  <a:lnTo>
                    <a:pt x="44" y="70"/>
                  </a:lnTo>
                  <a:lnTo>
                    <a:pt x="44" y="70"/>
                  </a:lnTo>
                  <a:lnTo>
                    <a:pt x="58" y="55"/>
                  </a:lnTo>
                  <a:lnTo>
                    <a:pt x="72" y="43"/>
                  </a:lnTo>
                  <a:lnTo>
                    <a:pt x="87" y="31"/>
                  </a:lnTo>
                  <a:lnTo>
                    <a:pt x="104" y="22"/>
                  </a:lnTo>
                  <a:lnTo>
                    <a:pt x="120" y="14"/>
                  </a:lnTo>
                  <a:lnTo>
                    <a:pt x="138" y="7"/>
                  </a:lnTo>
                  <a:lnTo>
                    <a:pt x="156" y="4"/>
                  </a:lnTo>
                  <a:lnTo>
                    <a:pt x="174" y="0"/>
                  </a:lnTo>
                  <a:lnTo>
                    <a:pt x="192" y="0"/>
                  </a:lnTo>
                  <a:lnTo>
                    <a:pt x="211" y="0"/>
                  </a:lnTo>
                  <a:lnTo>
                    <a:pt x="229" y="4"/>
                  </a:lnTo>
                  <a:lnTo>
                    <a:pt x="248" y="8"/>
                  </a:lnTo>
                  <a:lnTo>
                    <a:pt x="266" y="14"/>
                  </a:lnTo>
                  <a:lnTo>
                    <a:pt x="283" y="22"/>
                  </a:lnTo>
                  <a:lnTo>
                    <a:pt x="300" y="32"/>
                  </a:lnTo>
                  <a:lnTo>
                    <a:pt x="316" y="44"/>
                  </a:lnTo>
                  <a:lnTo>
                    <a:pt x="316" y="44"/>
                  </a:lnTo>
                  <a:close/>
                </a:path>
              </a:pathLst>
            </a:custGeom>
            <a:solidFill>
              <a:srgbClr val="FFA72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grpSp>
      <p:grpSp>
        <p:nvGrpSpPr>
          <p:cNvPr id="98" name="组合 97"/>
          <p:cNvGrpSpPr/>
          <p:nvPr>
            <p:custDataLst>
              <p:tags r:id="rId17"/>
            </p:custDataLst>
          </p:nvPr>
        </p:nvGrpSpPr>
        <p:grpSpPr>
          <a:xfrm>
            <a:off x="1804001" y="3836612"/>
            <a:ext cx="1198533" cy="1342039"/>
            <a:chOff x="1846263" y="2919413"/>
            <a:chExt cx="1431925" cy="1603376"/>
          </a:xfrm>
        </p:grpSpPr>
        <p:sp>
          <p:nvSpPr>
            <p:cNvPr id="72" name="Freeform 72"/>
            <p:cNvSpPr/>
            <p:nvPr>
              <p:custDataLst>
                <p:tags r:id="rId18"/>
              </p:custDataLst>
            </p:nvPr>
          </p:nvSpPr>
          <p:spPr bwMode="auto">
            <a:xfrm>
              <a:off x="2562226" y="3201988"/>
              <a:ext cx="420688" cy="993775"/>
            </a:xfrm>
            <a:custGeom>
              <a:avLst/>
              <a:gdLst>
                <a:gd name="T0" fmla="*/ 90 w 265"/>
                <a:gd name="T1" fmla="*/ 626 h 626"/>
                <a:gd name="T2" fmla="*/ 0 w 265"/>
                <a:gd name="T3" fmla="*/ 626 h 626"/>
                <a:gd name="T4" fmla="*/ 0 w 265"/>
                <a:gd name="T5" fmla="*/ 0 h 626"/>
                <a:gd name="T6" fmla="*/ 0 w 265"/>
                <a:gd name="T7" fmla="*/ 0 h 626"/>
                <a:gd name="T8" fmla="*/ 14 w 265"/>
                <a:gd name="T9" fmla="*/ 0 h 626"/>
                <a:gd name="T10" fmla="*/ 28 w 265"/>
                <a:gd name="T11" fmla="*/ 1 h 626"/>
                <a:gd name="T12" fmla="*/ 42 w 265"/>
                <a:gd name="T13" fmla="*/ 4 h 626"/>
                <a:gd name="T14" fmla="*/ 54 w 265"/>
                <a:gd name="T15" fmla="*/ 6 h 626"/>
                <a:gd name="T16" fmla="*/ 81 w 265"/>
                <a:gd name="T17" fmla="*/ 13 h 626"/>
                <a:gd name="T18" fmla="*/ 105 w 265"/>
                <a:gd name="T19" fmla="*/ 21 h 626"/>
                <a:gd name="T20" fmla="*/ 127 w 265"/>
                <a:gd name="T21" fmla="*/ 32 h 626"/>
                <a:gd name="T22" fmla="*/ 149 w 265"/>
                <a:gd name="T23" fmla="*/ 46 h 626"/>
                <a:gd name="T24" fmla="*/ 168 w 265"/>
                <a:gd name="T25" fmla="*/ 61 h 626"/>
                <a:gd name="T26" fmla="*/ 187 w 265"/>
                <a:gd name="T27" fmla="*/ 78 h 626"/>
                <a:gd name="T28" fmla="*/ 204 w 265"/>
                <a:gd name="T29" fmla="*/ 97 h 626"/>
                <a:gd name="T30" fmla="*/ 218 w 265"/>
                <a:gd name="T31" fmla="*/ 118 h 626"/>
                <a:gd name="T32" fmla="*/ 232 w 265"/>
                <a:gd name="T33" fmla="*/ 138 h 626"/>
                <a:gd name="T34" fmla="*/ 242 w 265"/>
                <a:gd name="T35" fmla="*/ 161 h 626"/>
                <a:gd name="T36" fmla="*/ 251 w 265"/>
                <a:gd name="T37" fmla="*/ 185 h 626"/>
                <a:gd name="T38" fmla="*/ 258 w 265"/>
                <a:gd name="T39" fmla="*/ 211 h 626"/>
                <a:gd name="T40" fmla="*/ 263 w 265"/>
                <a:gd name="T41" fmla="*/ 236 h 626"/>
                <a:gd name="T42" fmla="*/ 265 w 265"/>
                <a:gd name="T43" fmla="*/ 263 h 626"/>
                <a:gd name="T44" fmla="*/ 265 w 265"/>
                <a:gd name="T45" fmla="*/ 263 h 626"/>
                <a:gd name="T46" fmla="*/ 265 w 265"/>
                <a:gd name="T47" fmla="*/ 278 h 626"/>
                <a:gd name="T48" fmla="*/ 265 w 265"/>
                <a:gd name="T49" fmla="*/ 292 h 626"/>
                <a:gd name="T50" fmla="*/ 264 w 265"/>
                <a:gd name="T51" fmla="*/ 306 h 626"/>
                <a:gd name="T52" fmla="*/ 261 w 265"/>
                <a:gd name="T53" fmla="*/ 320 h 626"/>
                <a:gd name="T54" fmla="*/ 258 w 265"/>
                <a:gd name="T55" fmla="*/ 333 h 626"/>
                <a:gd name="T56" fmla="*/ 255 w 265"/>
                <a:gd name="T57" fmla="*/ 345 h 626"/>
                <a:gd name="T58" fmla="*/ 247 w 265"/>
                <a:gd name="T59" fmla="*/ 368 h 626"/>
                <a:gd name="T60" fmla="*/ 236 w 265"/>
                <a:gd name="T61" fmla="*/ 390 h 626"/>
                <a:gd name="T62" fmla="*/ 223 w 265"/>
                <a:gd name="T63" fmla="*/ 411 h 626"/>
                <a:gd name="T64" fmla="*/ 210 w 265"/>
                <a:gd name="T65" fmla="*/ 432 h 626"/>
                <a:gd name="T66" fmla="*/ 195 w 265"/>
                <a:gd name="T67" fmla="*/ 451 h 626"/>
                <a:gd name="T68" fmla="*/ 165 w 265"/>
                <a:gd name="T69" fmla="*/ 490 h 626"/>
                <a:gd name="T70" fmla="*/ 149 w 265"/>
                <a:gd name="T71" fmla="*/ 510 h 626"/>
                <a:gd name="T72" fmla="*/ 135 w 265"/>
                <a:gd name="T73" fmla="*/ 531 h 626"/>
                <a:gd name="T74" fmla="*/ 121 w 265"/>
                <a:gd name="T75" fmla="*/ 551 h 626"/>
                <a:gd name="T76" fmla="*/ 108 w 265"/>
                <a:gd name="T77" fmla="*/ 574 h 626"/>
                <a:gd name="T78" fmla="*/ 98 w 265"/>
                <a:gd name="T79" fmla="*/ 600 h 626"/>
                <a:gd name="T80" fmla="*/ 93 w 265"/>
                <a:gd name="T81" fmla="*/ 612 h 626"/>
                <a:gd name="T82" fmla="*/ 90 w 265"/>
                <a:gd name="T83" fmla="*/ 626 h 626"/>
                <a:gd name="T84" fmla="*/ 90 w 265"/>
                <a:gd name="T85" fmla="*/ 626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5" h="626">
                  <a:moveTo>
                    <a:pt x="90" y="626"/>
                  </a:moveTo>
                  <a:lnTo>
                    <a:pt x="0" y="626"/>
                  </a:lnTo>
                  <a:lnTo>
                    <a:pt x="0" y="0"/>
                  </a:lnTo>
                  <a:lnTo>
                    <a:pt x="0" y="0"/>
                  </a:lnTo>
                  <a:lnTo>
                    <a:pt x="14" y="0"/>
                  </a:lnTo>
                  <a:lnTo>
                    <a:pt x="28" y="1"/>
                  </a:lnTo>
                  <a:lnTo>
                    <a:pt x="42" y="4"/>
                  </a:lnTo>
                  <a:lnTo>
                    <a:pt x="54" y="6"/>
                  </a:lnTo>
                  <a:lnTo>
                    <a:pt x="81" y="13"/>
                  </a:lnTo>
                  <a:lnTo>
                    <a:pt x="105" y="21"/>
                  </a:lnTo>
                  <a:lnTo>
                    <a:pt x="127" y="32"/>
                  </a:lnTo>
                  <a:lnTo>
                    <a:pt x="149" y="46"/>
                  </a:lnTo>
                  <a:lnTo>
                    <a:pt x="168" y="61"/>
                  </a:lnTo>
                  <a:lnTo>
                    <a:pt x="187" y="78"/>
                  </a:lnTo>
                  <a:lnTo>
                    <a:pt x="204" y="97"/>
                  </a:lnTo>
                  <a:lnTo>
                    <a:pt x="218" y="118"/>
                  </a:lnTo>
                  <a:lnTo>
                    <a:pt x="232" y="138"/>
                  </a:lnTo>
                  <a:lnTo>
                    <a:pt x="242" y="161"/>
                  </a:lnTo>
                  <a:lnTo>
                    <a:pt x="251" y="185"/>
                  </a:lnTo>
                  <a:lnTo>
                    <a:pt x="258" y="211"/>
                  </a:lnTo>
                  <a:lnTo>
                    <a:pt x="263" y="236"/>
                  </a:lnTo>
                  <a:lnTo>
                    <a:pt x="265" y="263"/>
                  </a:lnTo>
                  <a:lnTo>
                    <a:pt x="265" y="263"/>
                  </a:lnTo>
                  <a:lnTo>
                    <a:pt x="265" y="278"/>
                  </a:lnTo>
                  <a:lnTo>
                    <a:pt x="265" y="292"/>
                  </a:lnTo>
                  <a:lnTo>
                    <a:pt x="264" y="306"/>
                  </a:lnTo>
                  <a:lnTo>
                    <a:pt x="261" y="320"/>
                  </a:lnTo>
                  <a:lnTo>
                    <a:pt x="258" y="333"/>
                  </a:lnTo>
                  <a:lnTo>
                    <a:pt x="255" y="345"/>
                  </a:lnTo>
                  <a:lnTo>
                    <a:pt x="247" y="368"/>
                  </a:lnTo>
                  <a:lnTo>
                    <a:pt x="236" y="390"/>
                  </a:lnTo>
                  <a:lnTo>
                    <a:pt x="223" y="411"/>
                  </a:lnTo>
                  <a:lnTo>
                    <a:pt x="210" y="432"/>
                  </a:lnTo>
                  <a:lnTo>
                    <a:pt x="195" y="451"/>
                  </a:lnTo>
                  <a:lnTo>
                    <a:pt x="165" y="490"/>
                  </a:lnTo>
                  <a:lnTo>
                    <a:pt x="149" y="510"/>
                  </a:lnTo>
                  <a:lnTo>
                    <a:pt x="135" y="531"/>
                  </a:lnTo>
                  <a:lnTo>
                    <a:pt x="121" y="551"/>
                  </a:lnTo>
                  <a:lnTo>
                    <a:pt x="108" y="574"/>
                  </a:lnTo>
                  <a:lnTo>
                    <a:pt x="98" y="600"/>
                  </a:lnTo>
                  <a:lnTo>
                    <a:pt x="93" y="612"/>
                  </a:lnTo>
                  <a:lnTo>
                    <a:pt x="90" y="626"/>
                  </a:lnTo>
                  <a:lnTo>
                    <a:pt x="90" y="626"/>
                  </a:lnTo>
                  <a:close/>
                </a:path>
              </a:pathLst>
            </a:custGeom>
            <a:solidFill>
              <a:srgbClr val="FF91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73" name="Freeform 73"/>
            <p:cNvSpPr/>
            <p:nvPr>
              <p:custDataLst>
                <p:tags r:id="rId19"/>
              </p:custDataLst>
            </p:nvPr>
          </p:nvSpPr>
          <p:spPr bwMode="auto">
            <a:xfrm>
              <a:off x="2409826" y="4195763"/>
              <a:ext cx="306388" cy="79375"/>
            </a:xfrm>
            <a:custGeom>
              <a:avLst/>
              <a:gdLst>
                <a:gd name="T0" fmla="*/ 193 w 193"/>
                <a:gd name="T1" fmla="*/ 4 h 50"/>
                <a:gd name="T2" fmla="*/ 193 w 193"/>
                <a:gd name="T3" fmla="*/ 50 h 50"/>
                <a:gd name="T4" fmla="*/ 0 w 193"/>
                <a:gd name="T5" fmla="*/ 50 h 50"/>
                <a:gd name="T6" fmla="*/ 0 w 193"/>
                <a:gd name="T7" fmla="*/ 4 h 50"/>
                <a:gd name="T8" fmla="*/ 0 w 193"/>
                <a:gd name="T9" fmla="*/ 4 h 50"/>
                <a:gd name="T10" fmla="*/ 1 w 193"/>
                <a:gd name="T11" fmla="*/ 1 h 50"/>
                <a:gd name="T12" fmla="*/ 3 w 193"/>
                <a:gd name="T13" fmla="*/ 0 h 50"/>
                <a:gd name="T14" fmla="*/ 189 w 193"/>
                <a:gd name="T15" fmla="*/ 0 h 50"/>
                <a:gd name="T16" fmla="*/ 189 w 193"/>
                <a:gd name="T17" fmla="*/ 0 h 50"/>
                <a:gd name="T18" fmla="*/ 192 w 193"/>
                <a:gd name="T19" fmla="*/ 1 h 50"/>
                <a:gd name="T20" fmla="*/ 193 w 193"/>
                <a:gd name="T21" fmla="*/ 4 h 50"/>
                <a:gd name="T22" fmla="*/ 193 w 193"/>
                <a:gd name="T23" fmla="*/ 4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 h="50">
                  <a:moveTo>
                    <a:pt x="193" y="4"/>
                  </a:moveTo>
                  <a:lnTo>
                    <a:pt x="193" y="50"/>
                  </a:lnTo>
                  <a:lnTo>
                    <a:pt x="0" y="50"/>
                  </a:lnTo>
                  <a:lnTo>
                    <a:pt x="0" y="4"/>
                  </a:lnTo>
                  <a:lnTo>
                    <a:pt x="0" y="4"/>
                  </a:lnTo>
                  <a:lnTo>
                    <a:pt x="1" y="1"/>
                  </a:lnTo>
                  <a:lnTo>
                    <a:pt x="3" y="0"/>
                  </a:lnTo>
                  <a:lnTo>
                    <a:pt x="189" y="0"/>
                  </a:lnTo>
                  <a:lnTo>
                    <a:pt x="189" y="0"/>
                  </a:lnTo>
                  <a:lnTo>
                    <a:pt x="192" y="1"/>
                  </a:lnTo>
                  <a:lnTo>
                    <a:pt x="193" y="4"/>
                  </a:lnTo>
                  <a:lnTo>
                    <a:pt x="193" y="4"/>
                  </a:lnTo>
                  <a:close/>
                </a:path>
              </a:pathLst>
            </a:custGeom>
            <a:solidFill>
              <a:srgbClr val="E3E5E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74" name="Rectangle 74"/>
            <p:cNvSpPr>
              <a:spLocks noChangeArrowheads="1"/>
            </p:cNvSpPr>
            <p:nvPr>
              <p:custDataLst>
                <p:tags r:id="rId20"/>
              </p:custDataLst>
            </p:nvPr>
          </p:nvSpPr>
          <p:spPr bwMode="auto">
            <a:xfrm>
              <a:off x="2409826" y="4275138"/>
              <a:ext cx="306388" cy="28575"/>
            </a:xfrm>
            <a:prstGeom prst="rect">
              <a:avLst/>
            </a:prstGeom>
            <a:solidFill>
              <a:srgbClr val="A9A9A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
              <a:endParaRPr lang="zh-CN" altLang="en-US" sz="1350"/>
            </a:p>
          </p:txBody>
        </p:sp>
        <p:sp>
          <p:nvSpPr>
            <p:cNvPr id="75" name="Rectangle 75"/>
            <p:cNvSpPr>
              <a:spLocks noChangeArrowheads="1"/>
            </p:cNvSpPr>
            <p:nvPr>
              <p:custDataLst>
                <p:tags r:id="rId21"/>
              </p:custDataLst>
            </p:nvPr>
          </p:nvSpPr>
          <p:spPr bwMode="auto">
            <a:xfrm>
              <a:off x="2409826" y="4341813"/>
              <a:ext cx="306388" cy="30163"/>
            </a:xfrm>
            <a:prstGeom prst="rect">
              <a:avLst/>
            </a:prstGeom>
            <a:solidFill>
              <a:srgbClr val="A9A9A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
              <a:endParaRPr lang="zh-CN" altLang="en-US" sz="1350"/>
            </a:p>
          </p:txBody>
        </p:sp>
        <p:sp>
          <p:nvSpPr>
            <p:cNvPr id="76" name="Rectangle 76"/>
            <p:cNvSpPr>
              <a:spLocks noChangeArrowheads="1"/>
            </p:cNvSpPr>
            <p:nvPr>
              <p:custDataLst>
                <p:tags r:id="rId22"/>
              </p:custDataLst>
            </p:nvPr>
          </p:nvSpPr>
          <p:spPr bwMode="auto">
            <a:xfrm>
              <a:off x="2409826" y="4303713"/>
              <a:ext cx="306388" cy="38100"/>
            </a:xfrm>
            <a:prstGeom prst="rect">
              <a:avLst/>
            </a:prstGeom>
            <a:solidFill>
              <a:srgbClr val="E3E5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
              <a:endParaRPr lang="zh-CN" altLang="en-US" sz="1350"/>
            </a:p>
          </p:txBody>
        </p:sp>
        <p:sp>
          <p:nvSpPr>
            <p:cNvPr id="77" name="Freeform 77"/>
            <p:cNvSpPr/>
            <p:nvPr>
              <p:custDataLst>
                <p:tags r:id="rId23"/>
              </p:custDataLst>
            </p:nvPr>
          </p:nvSpPr>
          <p:spPr bwMode="auto">
            <a:xfrm>
              <a:off x="2409826" y="4371976"/>
              <a:ext cx="306388" cy="38100"/>
            </a:xfrm>
            <a:custGeom>
              <a:avLst/>
              <a:gdLst>
                <a:gd name="T0" fmla="*/ 193 w 193"/>
                <a:gd name="T1" fmla="*/ 0 h 24"/>
                <a:gd name="T2" fmla="*/ 193 w 193"/>
                <a:gd name="T3" fmla="*/ 17 h 24"/>
                <a:gd name="T4" fmla="*/ 193 w 193"/>
                <a:gd name="T5" fmla="*/ 17 h 24"/>
                <a:gd name="T6" fmla="*/ 192 w 193"/>
                <a:gd name="T7" fmla="*/ 20 h 24"/>
                <a:gd name="T8" fmla="*/ 191 w 193"/>
                <a:gd name="T9" fmla="*/ 22 h 24"/>
                <a:gd name="T10" fmla="*/ 188 w 193"/>
                <a:gd name="T11" fmla="*/ 23 h 24"/>
                <a:gd name="T12" fmla="*/ 186 w 193"/>
                <a:gd name="T13" fmla="*/ 24 h 24"/>
                <a:gd name="T14" fmla="*/ 6 w 193"/>
                <a:gd name="T15" fmla="*/ 24 h 24"/>
                <a:gd name="T16" fmla="*/ 6 w 193"/>
                <a:gd name="T17" fmla="*/ 24 h 24"/>
                <a:gd name="T18" fmla="*/ 4 w 193"/>
                <a:gd name="T19" fmla="*/ 23 h 24"/>
                <a:gd name="T20" fmla="*/ 2 w 193"/>
                <a:gd name="T21" fmla="*/ 22 h 24"/>
                <a:gd name="T22" fmla="*/ 1 w 193"/>
                <a:gd name="T23" fmla="*/ 20 h 24"/>
                <a:gd name="T24" fmla="*/ 0 w 193"/>
                <a:gd name="T25" fmla="*/ 17 h 24"/>
                <a:gd name="T26" fmla="*/ 0 w 193"/>
                <a:gd name="T27" fmla="*/ 0 h 24"/>
                <a:gd name="T28" fmla="*/ 193 w 193"/>
                <a:gd name="T2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3" h="24">
                  <a:moveTo>
                    <a:pt x="193" y="0"/>
                  </a:moveTo>
                  <a:lnTo>
                    <a:pt x="193" y="17"/>
                  </a:lnTo>
                  <a:lnTo>
                    <a:pt x="193" y="17"/>
                  </a:lnTo>
                  <a:lnTo>
                    <a:pt x="192" y="20"/>
                  </a:lnTo>
                  <a:lnTo>
                    <a:pt x="191" y="22"/>
                  </a:lnTo>
                  <a:lnTo>
                    <a:pt x="188" y="23"/>
                  </a:lnTo>
                  <a:lnTo>
                    <a:pt x="186" y="24"/>
                  </a:lnTo>
                  <a:lnTo>
                    <a:pt x="6" y="24"/>
                  </a:lnTo>
                  <a:lnTo>
                    <a:pt x="6" y="24"/>
                  </a:lnTo>
                  <a:lnTo>
                    <a:pt x="4" y="23"/>
                  </a:lnTo>
                  <a:lnTo>
                    <a:pt x="2" y="22"/>
                  </a:lnTo>
                  <a:lnTo>
                    <a:pt x="1" y="20"/>
                  </a:lnTo>
                  <a:lnTo>
                    <a:pt x="0" y="17"/>
                  </a:lnTo>
                  <a:lnTo>
                    <a:pt x="0" y="0"/>
                  </a:lnTo>
                  <a:lnTo>
                    <a:pt x="193" y="0"/>
                  </a:lnTo>
                  <a:close/>
                </a:path>
              </a:pathLst>
            </a:custGeom>
            <a:solidFill>
              <a:srgbClr val="E3E5E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78" name="Freeform 78"/>
            <p:cNvSpPr/>
            <p:nvPr>
              <p:custDataLst>
                <p:tags r:id="rId24"/>
              </p:custDataLst>
            </p:nvPr>
          </p:nvSpPr>
          <p:spPr bwMode="auto">
            <a:xfrm>
              <a:off x="2430463" y="4410076"/>
              <a:ext cx="263525" cy="112713"/>
            </a:xfrm>
            <a:custGeom>
              <a:avLst/>
              <a:gdLst>
                <a:gd name="T0" fmla="*/ 166 w 166"/>
                <a:gd name="T1" fmla="*/ 0 h 71"/>
                <a:gd name="T2" fmla="*/ 166 w 166"/>
                <a:gd name="T3" fmla="*/ 0 h 71"/>
                <a:gd name="T4" fmla="*/ 153 w 166"/>
                <a:gd name="T5" fmla="*/ 26 h 71"/>
                <a:gd name="T6" fmla="*/ 146 w 166"/>
                <a:gd name="T7" fmla="*/ 38 h 71"/>
                <a:gd name="T8" fmla="*/ 140 w 166"/>
                <a:gd name="T9" fmla="*/ 49 h 71"/>
                <a:gd name="T10" fmla="*/ 132 w 166"/>
                <a:gd name="T11" fmla="*/ 59 h 71"/>
                <a:gd name="T12" fmla="*/ 127 w 166"/>
                <a:gd name="T13" fmla="*/ 62 h 71"/>
                <a:gd name="T14" fmla="*/ 122 w 166"/>
                <a:gd name="T15" fmla="*/ 66 h 71"/>
                <a:gd name="T16" fmla="*/ 117 w 166"/>
                <a:gd name="T17" fmla="*/ 68 h 71"/>
                <a:gd name="T18" fmla="*/ 111 w 166"/>
                <a:gd name="T19" fmla="*/ 70 h 71"/>
                <a:gd name="T20" fmla="*/ 104 w 166"/>
                <a:gd name="T21" fmla="*/ 71 h 71"/>
                <a:gd name="T22" fmla="*/ 97 w 166"/>
                <a:gd name="T23" fmla="*/ 71 h 71"/>
                <a:gd name="T24" fmla="*/ 69 w 166"/>
                <a:gd name="T25" fmla="*/ 71 h 71"/>
                <a:gd name="T26" fmla="*/ 69 w 166"/>
                <a:gd name="T27" fmla="*/ 71 h 71"/>
                <a:gd name="T28" fmla="*/ 62 w 166"/>
                <a:gd name="T29" fmla="*/ 71 h 71"/>
                <a:gd name="T30" fmla="*/ 56 w 166"/>
                <a:gd name="T31" fmla="*/ 70 h 71"/>
                <a:gd name="T32" fmla="*/ 50 w 166"/>
                <a:gd name="T33" fmla="*/ 68 h 71"/>
                <a:gd name="T34" fmla="*/ 44 w 166"/>
                <a:gd name="T35" fmla="*/ 66 h 71"/>
                <a:gd name="T36" fmla="*/ 39 w 166"/>
                <a:gd name="T37" fmla="*/ 62 h 71"/>
                <a:gd name="T38" fmla="*/ 35 w 166"/>
                <a:gd name="T39" fmla="*/ 59 h 71"/>
                <a:gd name="T40" fmla="*/ 27 w 166"/>
                <a:gd name="T41" fmla="*/ 49 h 71"/>
                <a:gd name="T42" fmla="*/ 20 w 166"/>
                <a:gd name="T43" fmla="*/ 39 h 71"/>
                <a:gd name="T44" fmla="*/ 14 w 166"/>
                <a:gd name="T45" fmla="*/ 26 h 71"/>
                <a:gd name="T46" fmla="*/ 0 w 166"/>
                <a:gd name="T47" fmla="*/ 0 h 71"/>
                <a:gd name="T48" fmla="*/ 166 w 166"/>
                <a:gd name="T4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6" h="71">
                  <a:moveTo>
                    <a:pt x="166" y="0"/>
                  </a:moveTo>
                  <a:lnTo>
                    <a:pt x="166" y="0"/>
                  </a:lnTo>
                  <a:lnTo>
                    <a:pt x="153" y="26"/>
                  </a:lnTo>
                  <a:lnTo>
                    <a:pt x="146" y="38"/>
                  </a:lnTo>
                  <a:lnTo>
                    <a:pt x="140" y="49"/>
                  </a:lnTo>
                  <a:lnTo>
                    <a:pt x="132" y="59"/>
                  </a:lnTo>
                  <a:lnTo>
                    <a:pt x="127" y="62"/>
                  </a:lnTo>
                  <a:lnTo>
                    <a:pt x="122" y="66"/>
                  </a:lnTo>
                  <a:lnTo>
                    <a:pt x="117" y="68"/>
                  </a:lnTo>
                  <a:lnTo>
                    <a:pt x="111" y="70"/>
                  </a:lnTo>
                  <a:lnTo>
                    <a:pt x="104" y="71"/>
                  </a:lnTo>
                  <a:lnTo>
                    <a:pt x="97" y="71"/>
                  </a:lnTo>
                  <a:lnTo>
                    <a:pt x="69" y="71"/>
                  </a:lnTo>
                  <a:lnTo>
                    <a:pt x="69" y="71"/>
                  </a:lnTo>
                  <a:lnTo>
                    <a:pt x="62" y="71"/>
                  </a:lnTo>
                  <a:lnTo>
                    <a:pt x="56" y="70"/>
                  </a:lnTo>
                  <a:lnTo>
                    <a:pt x="50" y="68"/>
                  </a:lnTo>
                  <a:lnTo>
                    <a:pt x="44" y="66"/>
                  </a:lnTo>
                  <a:lnTo>
                    <a:pt x="39" y="62"/>
                  </a:lnTo>
                  <a:lnTo>
                    <a:pt x="35" y="59"/>
                  </a:lnTo>
                  <a:lnTo>
                    <a:pt x="27" y="49"/>
                  </a:lnTo>
                  <a:lnTo>
                    <a:pt x="20" y="39"/>
                  </a:lnTo>
                  <a:lnTo>
                    <a:pt x="14" y="26"/>
                  </a:lnTo>
                  <a:lnTo>
                    <a:pt x="0" y="0"/>
                  </a:lnTo>
                  <a:lnTo>
                    <a:pt x="166" y="0"/>
                  </a:lnTo>
                  <a:close/>
                </a:path>
              </a:pathLst>
            </a:custGeom>
            <a:solidFill>
              <a:srgbClr val="5E5A5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79" name="Freeform 79"/>
            <p:cNvSpPr/>
            <p:nvPr>
              <p:custDataLst>
                <p:tags r:id="rId25"/>
              </p:custDataLst>
            </p:nvPr>
          </p:nvSpPr>
          <p:spPr bwMode="auto">
            <a:xfrm>
              <a:off x="2430463" y="4410076"/>
              <a:ext cx="263525" cy="22225"/>
            </a:xfrm>
            <a:custGeom>
              <a:avLst/>
              <a:gdLst>
                <a:gd name="T0" fmla="*/ 166 w 166"/>
                <a:gd name="T1" fmla="*/ 0 h 14"/>
                <a:gd name="T2" fmla="*/ 159 w 166"/>
                <a:gd name="T3" fmla="*/ 14 h 14"/>
                <a:gd name="T4" fmla="*/ 7 w 166"/>
                <a:gd name="T5" fmla="*/ 14 h 14"/>
                <a:gd name="T6" fmla="*/ 0 w 166"/>
                <a:gd name="T7" fmla="*/ 0 h 14"/>
                <a:gd name="T8" fmla="*/ 166 w 166"/>
                <a:gd name="T9" fmla="*/ 0 h 14"/>
              </a:gdLst>
              <a:ahLst/>
              <a:cxnLst>
                <a:cxn ang="0">
                  <a:pos x="T0" y="T1"/>
                </a:cxn>
                <a:cxn ang="0">
                  <a:pos x="T2" y="T3"/>
                </a:cxn>
                <a:cxn ang="0">
                  <a:pos x="T4" y="T5"/>
                </a:cxn>
                <a:cxn ang="0">
                  <a:pos x="T6" y="T7"/>
                </a:cxn>
                <a:cxn ang="0">
                  <a:pos x="T8" y="T9"/>
                </a:cxn>
              </a:cxnLst>
              <a:rect l="0" t="0" r="r" b="b"/>
              <a:pathLst>
                <a:path w="166" h="14">
                  <a:moveTo>
                    <a:pt x="166" y="0"/>
                  </a:moveTo>
                  <a:lnTo>
                    <a:pt x="159" y="14"/>
                  </a:lnTo>
                  <a:lnTo>
                    <a:pt x="7" y="14"/>
                  </a:lnTo>
                  <a:lnTo>
                    <a:pt x="0" y="0"/>
                  </a:lnTo>
                  <a:lnTo>
                    <a:pt x="166" y="0"/>
                  </a:lnTo>
                  <a:close/>
                </a:path>
              </a:pathLst>
            </a:custGeom>
            <a:solidFill>
              <a:srgbClr val="3D3B3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80" name="Freeform 80"/>
            <p:cNvSpPr/>
            <p:nvPr>
              <p:custDataLst>
                <p:tags r:id="rId26"/>
              </p:custDataLst>
            </p:nvPr>
          </p:nvSpPr>
          <p:spPr bwMode="auto">
            <a:xfrm>
              <a:off x="2141538" y="3201988"/>
              <a:ext cx="420688" cy="993775"/>
            </a:xfrm>
            <a:custGeom>
              <a:avLst/>
              <a:gdLst>
                <a:gd name="T0" fmla="*/ 265 w 265"/>
                <a:gd name="T1" fmla="*/ 0 h 626"/>
                <a:gd name="T2" fmla="*/ 265 w 265"/>
                <a:gd name="T3" fmla="*/ 626 h 626"/>
                <a:gd name="T4" fmla="*/ 175 w 265"/>
                <a:gd name="T5" fmla="*/ 626 h 626"/>
                <a:gd name="T6" fmla="*/ 175 w 265"/>
                <a:gd name="T7" fmla="*/ 626 h 626"/>
                <a:gd name="T8" fmla="*/ 172 w 265"/>
                <a:gd name="T9" fmla="*/ 612 h 626"/>
                <a:gd name="T10" fmla="*/ 167 w 265"/>
                <a:gd name="T11" fmla="*/ 600 h 626"/>
                <a:gd name="T12" fmla="*/ 157 w 265"/>
                <a:gd name="T13" fmla="*/ 574 h 626"/>
                <a:gd name="T14" fmla="*/ 144 w 265"/>
                <a:gd name="T15" fmla="*/ 551 h 626"/>
                <a:gd name="T16" fmla="*/ 131 w 265"/>
                <a:gd name="T17" fmla="*/ 530 h 626"/>
                <a:gd name="T18" fmla="*/ 117 w 265"/>
                <a:gd name="T19" fmla="*/ 509 h 626"/>
                <a:gd name="T20" fmla="*/ 101 w 265"/>
                <a:gd name="T21" fmla="*/ 489 h 626"/>
                <a:gd name="T22" fmla="*/ 71 w 265"/>
                <a:gd name="T23" fmla="*/ 451 h 626"/>
                <a:gd name="T24" fmla="*/ 56 w 265"/>
                <a:gd name="T25" fmla="*/ 432 h 626"/>
                <a:gd name="T26" fmla="*/ 42 w 265"/>
                <a:gd name="T27" fmla="*/ 412 h 626"/>
                <a:gd name="T28" fmla="*/ 29 w 265"/>
                <a:gd name="T29" fmla="*/ 391 h 626"/>
                <a:gd name="T30" fmla="*/ 19 w 265"/>
                <a:gd name="T31" fmla="*/ 368 h 626"/>
                <a:gd name="T32" fmla="*/ 14 w 265"/>
                <a:gd name="T33" fmla="*/ 357 h 626"/>
                <a:gd name="T34" fmla="*/ 11 w 265"/>
                <a:gd name="T35" fmla="*/ 345 h 626"/>
                <a:gd name="T36" fmla="*/ 7 w 265"/>
                <a:gd name="T37" fmla="*/ 333 h 626"/>
                <a:gd name="T38" fmla="*/ 4 w 265"/>
                <a:gd name="T39" fmla="*/ 320 h 626"/>
                <a:gd name="T40" fmla="*/ 2 w 265"/>
                <a:gd name="T41" fmla="*/ 306 h 626"/>
                <a:gd name="T42" fmla="*/ 0 w 265"/>
                <a:gd name="T43" fmla="*/ 292 h 626"/>
                <a:gd name="T44" fmla="*/ 0 w 265"/>
                <a:gd name="T45" fmla="*/ 278 h 626"/>
                <a:gd name="T46" fmla="*/ 0 w 265"/>
                <a:gd name="T47" fmla="*/ 263 h 626"/>
                <a:gd name="T48" fmla="*/ 0 w 265"/>
                <a:gd name="T49" fmla="*/ 263 h 626"/>
                <a:gd name="T50" fmla="*/ 3 w 265"/>
                <a:gd name="T51" fmla="*/ 236 h 626"/>
                <a:gd name="T52" fmla="*/ 7 w 265"/>
                <a:gd name="T53" fmla="*/ 211 h 626"/>
                <a:gd name="T54" fmla="*/ 14 w 265"/>
                <a:gd name="T55" fmla="*/ 185 h 626"/>
                <a:gd name="T56" fmla="*/ 23 w 265"/>
                <a:gd name="T57" fmla="*/ 161 h 626"/>
                <a:gd name="T58" fmla="*/ 35 w 265"/>
                <a:gd name="T59" fmla="*/ 138 h 626"/>
                <a:gd name="T60" fmla="*/ 48 w 265"/>
                <a:gd name="T61" fmla="*/ 118 h 626"/>
                <a:gd name="T62" fmla="*/ 63 w 265"/>
                <a:gd name="T63" fmla="*/ 97 h 626"/>
                <a:gd name="T64" fmla="*/ 79 w 265"/>
                <a:gd name="T65" fmla="*/ 78 h 626"/>
                <a:gd name="T66" fmla="*/ 97 w 265"/>
                <a:gd name="T67" fmla="*/ 61 h 626"/>
                <a:gd name="T68" fmla="*/ 117 w 265"/>
                <a:gd name="T69" fmla="*/ 46 h 626"/>
                <a:gd name="T70" fmla="*/ 139 w 265"/>
                <a:gd name="T71" fmla="*/ 32 h 626"/>
                <a:gd name="T72" fmla="*/ 162 w 265"/>
                <a:gd name="T73" fmla="*/ 21 h 626"/>
                <a:gd name="T74" fmla="*/ 186 w 265"/>
                <a:gd name="T75" fmla="*/ 13 h 626"/>
                <a:gd name="T76" fmla="*/ 211 w 265"/>
                <a:gd name="T77" fmla="*/ 6 h 626"/>
                <a:gd name="T78" fmla="*/ 224 w 265"/>
                <a:gd name="T79" fmla="*/ 4 h 626"/>
                <a:gd name="T80" fmla="*/ 238 w 265"/>
                <a:gd name="T81" fmla="*/ 1 h 626"/>
                <a:gd name="T82" fmla="*/ 251 w 265"/>
                <a:gd name="T83" fmla="*/ 0 h 626"/>
                <a:gd name="T84" fmla="*/ 265 w 265"/>
                <a:gd name="T85" fmla="*/ 0 h 626"/>
                <a:gd name="T86" fmla="*/ 265 w 265"/>
                <a:gd name="T87" fmla="*/ 0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5" h="626">
                  <a:moveTo>
                    <a:pt x="265" y="0"/>
                  </a:moveTo>
                  <a:lnTo>
                    <a:pt x="265" y="626"/>
                  </a:lnTo>
                  <a:lnTo>
                    <a:pt x="175" y="626"/>
                  </a:lnTo>
                  <a:lnTo>
                    <a:pt x="175" y="626"/>
                  </a:lnTo>
                  <a:lnTo>
                    <a:pt x="172" y="612"/>
                  </a:lnTo>
                  <a:lnTo>
                    <a:pt x="167" y="600"/>
                  </a:lnTo>
                  <a:lnTo>
                    <a:pt x="157" y="574"/>
                  </a:lnTo>
                  <a:lnTo>
                    <a:pt x="144" y="551"/>
                  </a:lnTo>
                  <a:lnTo>
                    <a:pt x="131" y="530"/>
                  </a:lnTo>
                  <a:lnTo>
                    <a:pt x="117" y="509"/>
                  </a:lnTo>
                  <a:lnTo>
                    <a:pt x="101" y="489"/>
                  </a:lnTo>
                  <a:lnTo>
                    <a:pt x="71" y="451"/>
                  </a:lnTo>
                  <a:lnTo>
                    <a:pt x="56" y="432"/>
                  </a:lnTo>
                  <a:lnTo>
                    <a:pt x="42" y="412"/>
                  </a:lnTo>
                  <a:lnTo>
                    <a:pt x="29" y="391"/>
                  </a:lnTo>
                  <a:lnTo>
                    <a:pt x="19" y="368"/>
                  </a:lnTo>
                  <a:lnTo>
                    <a:pt x="14" y="357"/>
                  </a:lnTo>
                  <a:lnTo>
                    <a:pt x="11" y="345"/>
                  </a:lnTo>
                  <a:lnTo>
                    <a:pt x="7" y="333"/>
                  </a:lnTo>
                  <a:lnTo>
                    <a:pt x="4" y="320"/>
                  </a:lnTo>
                  <a:lnTo>
                    <a:pt x="2" y="306"/>
                  </a:lnTo>
                  <a:lnTo>
                    <a:pt x="0" y="292"/>
                  </a:lnTo>
                  <a:lnTo>
                    <a:pt x="0" y="278"/>
                  </a:lnTo>
                  <a:lnTo>
                    <a:pt x="0" y="263"/>
                  </a:lnTo>
                  <a:lnTo>
                    <a:pt x="0" y="263"/>
                  </a:lnTo>
                  <a:lnTo>
                    <a:pt x="3" y="236"/>
                  </a:lnTo>
                  <a:lnTo>
                    <a:pt x="7" y="211"/>
                  </a:lnTo>
                  <a:lnTo>
                    <a:pt x="14" y="185"/>
                  </a:lnTo>
                  <a:lnTo>
                    <a:pt x="23" y="161"/>
                  </a:lnTo>
                  <a:lnTo>
                    <a:pt x="35" y="138"/>
                  </a:lnTo>
                  <a:lnTo>
                    <a:pt x="48" y="118"/>
                  </a:lnTo>
                  <a:lnTo>
                    <a:pt x="63" y="97"/>
                  </a:lnTo>
                  <a:lnTo>
                    <a:pt x="79" y="78"/>
                  </a:lnTo>
                  <a:lnTo>
                    <a:pt x="97" y="61"/>
                  </a:lnTo>
                  <a:lnTo>
                    <a:pt x="117" y="46"/>
                  </a:lnTo>
                  <a:lnTo>
                    <a:pt x="139" y="32"/>
                  </a:lnTo>
                  <a:lnTo>
                    <a:pt x="162" y="21"/>
                  </a:lnTo>
                  <a:lnTo>
                    <a:pt x="186" y="13"/>
                  </a:lnTo>
                  <a:lnTo>
                    <a:pt x="211" y="6"/>
                  </a:lnTo>
                  <a:lnTo>
                    <a:pt x="224" y="4"/>
                  </a:lnTo>
                  <a:lnTo>
                    <a:pt x="238" y="1"/>
                  </a:lnTo>
                  <a:lnTo>
                    <a:pt x="251" y="0"/>
                  </a:lnTo>
                  <a:lnTo>
                    <a:pt x="265" y="0"/>
                  </a:lnTo>
                  <a:lnTo>
                    <a:pt x="265" y="0"/>
                  </a:lnTo>
                  <a:close/>
                </a:path>
              </a:pathLst>
            </a:custGeom>
            <a:solidFill>
              <a:srgbClr val="FFB6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81" name="Freeform 81"/>
            <p:cNvSpPr/>
            <p:nvPr>
              <p:custDataLst>
                <p:tags r:id="rId27"/>
              </p:custDataLst>
            </p:nvPr>
          </p:nvSpPr>
          <p:spPr bwMode="auto">
            <a:xfrm>
              <a:off x="2628901" y="3429001"/>
              <a:ext cx="74613" cy="153988"/>
            </a:xfrm>
            <a:custGeom>
              <a:avLst/>
              <a:gdLst>
                <a:gd name="T0" fmla="*/ 47 w 47"/>
                <a:gd name="T1" fmla="*/ 29 h 97"/>
                <a:gd name="T2" fmla="*/ 47 w 47"/>
                <a:gd name="T3" fmla="*/ 0 h 97"/>
                <a:gd name="T4" fmla="*/ 47 w 47"/>
                <a:gd name="T5" fmla="*/ 0 h 97"/>
                <a:gd name="T6" fmla="*/ 43 w 47"/>
                <a:gd name="T7" fmla="*/ 0 h 97"/>
                <a:gd name="T8" fmla="*/ 41 w 47"/>
                <a:gd name="T9" fmla="*/ 10 h 97"/>
                <a:gd name="T10" fmla="*/ 41 w 47"/>
                <a:gd name="T11" fmla="*/ 10 h 97"/>
                <a:gd name="T12" fmla="*/ 35 w 47"/>
                <a:gd name="T13" fmla="*/ 11 h 97"/>
                <a:gd name="T14" fmla="*/ 30 w 47"/>
                <a:gd name="T15" fmla="*/ 14 h 97"/>
                <a:gd name="T16" fmla="*/ 23 w 47"/>
                <a:gd name="T17" fmla="*/ 7 h 97"/>
                <a:gd name="T18" fmla="*/ 23 w 47"/>
                <a:gd name="T19" fmla="*/ 7 h 97"/>
                <a:gd name="T20" fmla="*/ 16 w 47"/>
                <a:gd name="T21" fmla="*/ 11 h 97"/>
                <a:gd name="T22" fmla="*/ 20 w 47"/>
                <a:gd name="T23" fmla="*/ 21 h 97"/>
                <a:gd name="T24" fmla="*/ 20 w 47"/>
                <a:gd name="T25" fmla="*/ 21 h 97"/>
                <a:gd name="T26" fmla="*/ 16 w 47"/>
                <a:gd name="T27" fmla="*/ 25 h 97"/>
                <a:gd name="T28" fmla="*/ 12 w 47"/>
                <a:gd name="T29" fmla="*/ 31 h 97"/>
                <a:gd name="T30" fmla="*/ 2 w 47"/>
                <a:gd name="T31" fmla="*/ 30 h 97"/>
                <a:gd name="T32" fmla="*/ 2 w 47"/>
                <a:gd name="T33" fmla="*/ 30 h 97"/>
                <a:gd name="T34" fmla="*/ 0 w 47"/>
                <a:gd name="T35" fmla="*/ 38 h 97"/>
                <a:gd name="T36" fmla="*/ 9 w 47"/>
                <a:gd name="T37" fmla="*/ 42 h 97"/>
                <a:gd name="T38" fmla="*/ 9 w 47"/>
                <a:gd name="T39" fmla="*/ 42 h 97"/>
                <a:gd name="T40" fmla="*/ 9 w 47"/>
                <a:gd name="T41" fmla="*/ 48 h 97"/>
                <a:gd name="T42" fmla="*/ 9 w 47"/>
                <a:gd name="T43" fmla="*/ 55 h 97"/>
                <a:gd name="T44" fmla="*/ 0 w 47"/>
                <a:gd name="T45" fmla="*/ 60 h 97"/>
                <a:gd name="T46" fmla="*/ 0 w 47"/>
                <a:gd name="T47" fmla="*/ 60 h 97"/>
                <a:gd name="T48" fmla="*/ 2 w 47"/>
                <a:gd name="T49" fmla="*/ 68 h 97"/>
                <a:gd name="T50" fmla="*/ 12 w 47"/>
                <a:gd name="T51" fmla="*/ 67 h 97"/>
                <a:gd name="T52" fmla="*/ 12 w 47"/>
                <a:gd name="T53" fmla="*/ 67 h 97"/>
                <a:gd name="T54" fmla="*/ 16 w 47"/>
                <a:gd name="T55" fmla="*/ 71 h 97"/>
                <a:gd name="T56" fmla="*/ 19 w 47"/>
                <a:gd name="T57" fmla="*/ 76 h 97"/>
                <a:gd name="T58" fmla="*/ 15 w 47"/>
                <a:gd name="T59" fmla="*/ 85 h 97"/>
                <a:gd name="T60" fmla="*/ 18 w 47"/>
                <a:gd name="T61" fmla="*/ 87 h 97"/>
                <a:gd name="T62" fmla="*/ 21 w 47"/>
                <a:gd name="T63" fmla="*/ 90 h 97"/>
                <a:gd name="T64" fmla="*/ 30 w 47"/>
                <a:gd name="T65" fmla="*/ 83 h 97"/>
                <a:gd name="T66" fmla="*/ 30 w 47"/>
                <a:gd name="T67" fmla="*/ 83 h 97"/>
                <a:gd name="T68" fmla="*/ 35 w 47"/>
                <a:gd name="T69" fmla="*/ 85 h 97"/>
                <a:gd name="T70" fmla="*/ 41 w 47"/>
                <a:gd name="T71" fmla="*/ 87 h 97"/>
                <a:gd name="T72" fmla="*/ 42 w 47"/>
                <a:gd name="T73" fmla="*/ 97 h 97"/>
                <a:gd name="T74" fmla="*/ 42 w 47"/>
                <a:gd name="T75" fmla="*/ 97 h 97"/>
                <a:gd name="T76" fmla="*/ 47 w 47"/>
                <a:gd name="T77" fmla="*/ 97 h 97"/>
                <a:gd name="T78" fmla="*/ 47 w 47"/>
                <a:gd name="T79" fmla="*/ 68 h 97"/>
                <a:gd name="T80" fmla="*/ 47 w 47"/>
                <a:gd name="T81" fmla="*/ 68 h 97"/>
                <a:gd name="T82" fmla="*/ 41 w 47"/>
                <a:gd name="T83" fmla="*/ 68 h 97"/>
                <a:gd name="T84" fmla="*/ 35 w 47"/>
                <a:gd name="T85" fmla="*/ 64 h 97"/>
                <a:gd name="T86" fmla="*/ 35 w 47"/>
                <a:gd name="T87" fmla="*/ 64 h 97"/>
                <a:gd name="T88" fmla="*/ 33 w 47"/>
                <a:gd name="T89" fmla="*/ 62 h 97"/>
                <a:gd name="T90" fmla="*/ 31 w 47"/>
                <a:gd name="T91" fmla="*/ 59 h 97"/>
                <a:gd name="T92" fmla="*/ 28 w 47"/>
                <a:gd name="T93" fmla="*/ 55 h 97"/>
                <a:gd name="T94" fmla="*/ 27 w 47"/>
                <a:gd name="T95" fmla="*/ 52 h 97"/>
                <a:gd name="T96" fmla="*/ 27 w 47"/>
                <a:gd name="T97" fmla="*/ 48 h 97"/>
                <a:gd name="T98" fmla="*/ 28 w 47"/>
                <a:gd name="T99" fmla="*/ 44 h 97"/>
                <a:gd name="T100" fmla="*/ 30 w 47"/>
                <a:gd name="T101" fmla="*/ 40 h 97"/>
                <a:gd name="T102" fmla="*/ 32 w 47"/>
                <a:gd name="T103" fmla="*/ 37 h 97"/>
                <a:gd name="T104" fmla="*/ 32 w 47"/>
                <a:gd name="T105" fmla="*/ 37 h 97"/>
                <a:gd name="T106" fmla="*/ 34 w 47"/>
                <a:gd name="T107" fmla="*/ 33 h 97"/>
                <a:gd name="T108" fmla="*/ 39 w 47"/>
                <a:gd name="T109" fmla="*/ 31 h 97"/>
                <a:gd name="T110" fmla="*/ 42 w 47"/>
                <a:gd name="T111" fmla="*/ 30 h 97"/>
                <a:gd name="T112" fmla="*/ 47 w 47"/>
                <a:gd name="T113" fmla="*/ 29 h 97"/>
                <a:gd name="T114" fmla="*/ 47 w 47"/>
                <a:gd name="T115" fmla="*/ 2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7" h="97">
                  <a:moveTo>
                    <a:pt x="47" y="29"/>
                  </a:moveTo>
                  <a:lnTo>
                    <a:pt x="47" y="0"/>
                  </a:lnTo>
                  <a:lnTo>
                    <a:pt x="47" y="0"/>
                  </a:lnTo>
                  <a:lnTo>
                    <a:pt x="43" y="0"/>
                  </a:lnTo>
                  <a:lnTo>
                    <a:pt x="41" y="10"/>
                  </a:lnTo>
                  <a:lnTo>
                    <a:pt x="41" y="10"/>
                  </a:lnTo>
                  <a:lnTo>
                    <a:pt x="35" y="11"/>
                  </a:lnTo>
                  <a:lnTo>
                    <a:pt x="30" y="14"/>
                  </a:lnTo>
                  <a:lnTo>
                    <a:pt x="23" y="7"/>
                  </a:lnTo>
                  <a:lnTo>
                    <a:pt x="23" y="7"/>
                  </a:lnTo>
                  <a:lnTo>
                    <a:pt x="16" y="11"/>
                  </a:lnTo>
                  <a:lnTo>
                    <a:pt x="20" y="21"/>
                  </a:lnTo>
                  <a:lnTo>
                    <a:pt x="20" y="21"/>
                  </a:lnTo>
                  <a:lnTo>
                    <a:pt x="16" y="25"/>
                  </a:lnTo>
                  <a:lnTo>
                    <a:pt x="12" y="31"/>
                  </a:lnTo>
                  <a:lnTo>
                    <a:pt x="2" y="30"/>
                  </a:lnTo>
                  <a:lnTo>
                    <a:pt x="2" y="30"/>
                  </a:lnTo>
                  <a:lnTo>
                    <a:pt x="0" y="38"/>
                  </a:lnTo>
                  <a:lnTo>
                    <a:pt x="9" y="42"/>
                  </a:lnTo>
                  <a:lnTo>
                    <a:pt x="9" y="42"/>
                  </a:lnTo>
                  <a:lnTo>
                    <a:pt x="9" y="48"/>
                  </a:lnTo>
                  <a:lnTo>
                    <a:pt x="9" y="55"/>
                  </a:lnTo>
                  <a:lnTo>
                    <a:pt x="0" y="60"/>
                  </a:lnTo>
                  <a:lnTo>
                    <a:pt x="0" y="60"/>
                  </a:lnTo>
                  <a:lnTo>
                    <a:pt x="2" y="68"/>
                  </a:lnTo>
                  <a:lnTo>
                    <a:pt x="12" y="67"/>
                  </a:lnTo>
                  <a:lnTo>
                    <a:pt x="12" y="67"/>
                  </a:lnTo>
                  <a:lnTo>
                    <a:pt x="16" y="71"/>
                  </a:lnTo>
                  <a:lnTo>
                    <a:pt x="19" y="76"/>
                  </a:lnTo>
                  <a:lnTo>
                    <a:pt x="15" y="85"/>
                  </a:lnTo>
                  <a:lnTo>
                    <a:pt x="18" y="87"/>
                  </a:lnTo>
                  <a:lnTo>
                    <a:pt x="21" y="90"/>
                  </a:lnTo>
                  <a:lnTo>
                    <a:pt x="30" y="83"/>
                  </a:lnTo>
                  <a:lnTo>
                    <a:pt x="30" y="83"/>
                  </a:lnTo>
                  <a:lnTo>
                    <a:pt x="35" y="85"/>
                  </a:lnTo>
                  <a:lnTo>
                    <a:pt x="41" y="87"/>
                  </a:lnTo>
                  <a:lnTo>
                    <a:pt x="42" y="97"/>
                  </a:lnTo>
                  <a:lnTo>
                    <a:pt x="42" y="97"/>
                  </a:lnTo>
                  <a:lnTo>
                    <a:pt x="47" y="97"/>
                  </a:lnTo>
                  <a:lnTo>
                    <a:pt x="47" y="68"/>
                  </a:lnTo>
                  <a:lnTo>
                    <a:pt x="47" y="68"/>
                  </a:lnTo>
                  <a:lnTo>
                    <a:pt x="41" y="68"/>
                  </a:lnTo>
                  <a:lnTo>
                    <a:pt x="35" y="64"/>
                  </a:lnTo>
                  <a:lnTo>
                    <a:pt x="35" y="64"/>
                  </a:lnTo>
                  <a:lnTo>
                    <a:pt x="33" y="62"/>
                  </a:lnTo>
                  <a:lnTo>
                    <a:pt x="31" y="59"/>
                  </a:lnTo>
                  <a:lnTo>
                    <a:pt x="28" y="55"/>
                  </a:lnTo>
                  <a:lnTo>
                    <a:pt x="27" y="52"/>
                  </a:lnTo>
                  <a:lnTo>
                    <a:pt x="27" y="48"/>
                  </a:lnTo>
                  <a:lnTo>
                    <a:pt x="28" y="44"/>
                  </a:lnTo>
                  <a:lnTo>
                    <a:pt x="30" y="40"/>
                  </a:lnTo>
                  <a:lnTo>
                    <a:pt x="32" y="37"/>
                  </a:lnTo>
                  <a:lnTo>
                    <a:pt x="32" y="37"/>
                  </a:lnTo>
                  <a:lnTo>
                    <a:pt x="34" y="33"/>
                  </a:lnTo>
                  <a:lnTo>
                    <a:pt x="39" y="31"/>
                  </a:lnTo>
                  <a:lnTo>
                    <a:pt x="42" y="30"/>
                  </a:lnTo>
                  <a:lnTo>
                    <a:pt x="47" y="29"/>
                  </a:lnTo>
                  <a:lnTo>
                    <a:pt x="47" y="29"/>
                  </a:lnTo>
                  <a:close/>
                </a:path>
              </a:pathLst>
            </a:custGeom>
            <a:solidFill>
              <a:srgbClr val="0965D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82" name="Freeform 82"/>
            <p:cNvSpPr/>
            <p:nvPr>
              <p:custDataLst>
                <p:tags r:id="rId28"/>
              </p:custDataLst>
            </p:nvPr>
          </p:nvSpPr>
          <p:spPr bwMode="auto">
            <a:xfrm>
              <a:off x="2703513" y="3429001"/>
              <a:ext cx="74613" cy="153988"/>
            </a:xfrm>
            <a:custGeom>
              <a:avLst/>
              <a:gdLst>
                <a:gd name="T0" fmla="*/ 38 w 47"/>
                <a:gd name="T1" fmla="*/ 55 h 97"/>
                <a:gd name="T2" fmla="*/ 47 w 47"/>
                <a:gd name="T3" fmla="*/ 60 h 97"/>
                <a:gd name="T4" fmla="*/ 47 w 47"/>
                <a:gd name="T5" fmla="*/ 60 h 97"/>
                <a:gd name="T6" fmla="*/ 45 w 47"/>
                <a:gd name="T7" fmla="*/ 68 h 97"/>
                <a:gd name="T8" fmla="*/ 34 w 47"/>
                <a:gd name="T9" fmla="*/ 67 h 97"/>
                <a:gd name="T10" fmla="*/ 34 w 47"/>
                <a:gd name="T11" fmla="*/ 67 h 97"/>
                <a:gd name="T12" fmla="*/ 31 w 47"/>
                <a:gd name="T13" fmla="*/ 71 h 97"/>
                <a:gd name="T14" fmla="*/ 27 w 47"/>
                <a:gd name="T15" fmla="*/ 76 h 97"/>
                <a:gd name="T16" fmla="*/ 32 w 47"/>
                <a:gd name="T17" fmla="*/ 85 h 97"/>
                <a:gd name="T18" fmla="*/ 32 w 47"/>
                <a:gd name="T19" fmla="*/ 85 h 97"/>
                <a:gd name="T20" fmla="*/ 25 w 47"/>
                <a:gd name="T21" fmla="*/ 91 h 97"/>
                <a:gd name="T22" fmla="*/ 17 w 47"/>
                <a:gd name="T23" fmla="*/ 83 h 97"/>
                <a:gd name="T24" fmla="*/ 17 w 47"/>
                <a:gd name="T25" fmla="*/ 83 h 97"/>
                <a:gd name="T26" fmla="*/ 11 w 47"/>
                <a:gd name="T27" fmla="*/ 85 h 97"/>
                <a:gd name="T28" fmla="*/ 6 w 47"/>
                <a:gd name="T29" fmla="*/ 87 h 97"/>
                <a:gd name="T30" fmla="*/ 4 w 47"/>
                <a:gd name="T31" fmla="*/ 97 h 97"/>
                <a:gd name="T32" fmla="*/ 4 w 47"/>
                <a:gd name="T33" fmla="*/ 97 h 97"/>
                <a:gd name="T34" fmla="*/ 0 w 47"/>
                <a:gd name="T35" fmla="*/ 97 h 97"/>
                <a:gd name="T36" fmla="*/ 0 w 47"/>
                <a:gd name="T37" fmla="*/ 68 h 97"/>
                <a:gd name="T38" fmla="*/ 0 w 47"/>
                <a:gd name="T39" fmla="*/ 68 h 97"/>
                <a:gd name="T40" fmla="*/ 4 w 47"/>
                <a:gd name="T41" fmla="*/ 68 h 97"/>
                <a:gd name="T42" fmla="*/ 9 w 47"/>
                <a:gd name="T43" fmla="*/ 67 h 97"/>
                <a:gd name="T44" fmla="*/ 12 w 47"/>
                <a:gd name="T45" fmla="*/ 63 h 97"/>
                <a:gd name="T46" fmla="*/ 16 w 47"/>
                <a:gd name="T47" fmla="*/ 60 h 97"/>
                <a:gd name="T48" fmla="*/ 16 w 47"/>
                <a:gd name="T49" fmla="*/ 60 h 97"/>
                <a:gd name="T50" fmla="*/ 18 w 47"/>
                <a:gd name="T51" fmla="*/ 56 h 97"/>
                <a:gd name="T52" fmla="*/ 19 w 47"/>
                <a:gd name="T53" fmla="*/ 53 h 97"/>
                <a:gd name="T54" fmla="*/ 19 w 47"/>
                <a:gd name="T55" fmla="*/ 49 h 97"/>
                <a:gd name="T56" fmla="*/ 19 w 47"/>
                <a:gd name="T57" fmla="*/ 46 h 97"/>
                <a:gd name="T58" fmla="*/ 18 w 47"/>
                <a:gd name="T59" fmla="*/ 42 h 97"/>
                <a:gd name="T60" fmla="*/ 17 w 47"/>
                <a:gd name="T61" fmla="*/ 39 h 97"/>
                <a:gd name="T62" fmla="*/ 15 w 47"/>
                <a:gd name="T63" fmla="*/ 36 h 97"/>
                <a:gd name="T64" fmla="*/ 11 w 47"/>
                <a:gd name="T65" fmla="*/ 33 h 97"/>
                <a:gd name="T66" fmla="*/ 11 w 47"/>
                <a:gd name="T67" fmla="*/ 33 h 97"/>
                <a:gd name="T68" fmla="*/ 6 w 47"/>
                <a:gd name="T69" fmla="*/ 30 h 97"/>
                <a:gd name="T70" fmla="*/ 0 w 47"/>
                <a:gd name="T71" fmla="*/ 29 h 97"/>
                <a:gd name="T72" fmla="*/ 0 w 47"/>
                <a:gd name="T73" fmla="*/ 0 h 97"/>
                <a:gd name="T74" fmla="*/ 0 w 47"/>
                <a:gd name="T75" fmla="*/ 0 h 97"/>
                <a:gd name="T76" fmla="*/ 4 w 47"/>
                <a:gd name="T77" fmla="*/ 0 h 97"/>
                <a:gd name="T78" fmla="*/ 7 w 47"/>
                <a:gd name="T79" fmla="*/ 10 h 97"/>
                <a:gd name="T80" fmla="*/ 7 w 47"/>
                <a:gd name="T81" fmla="*/ 10 h 97"/>
                <a:gd name="T82" fmla="*/ 12 w 47"/>
                <a:gd name="T83" fmla="*/ 11 h 97"/>
                <a:gd name="T84" fmla="*/ 18 w 47"/>
                <a:gd name="T85" fmla="*/ 14 h 97"/>
                <a:gd name="T86" fmla="*/ 25 w 47"/>
                <a:gd name="T87" fmla="*/ 7 h 97"/>
                <a:gd name="T88" fmla="*/ 29 w 47"/>
                <a:gd name="T89" fmla="*/ 10 h 97"/>
                <a:gd name="T90" fmla="*/ 32 w 47"/>
                <a:gd name="T91" fmla="*/ 12 h 97"/>
                <a:gd name="T92" fmla="*/ 27 w 47"/>
                <a:gd name="T93" fmla="*/ 22 h 97"/>
                <a:gd name="T94" fmla="*/ 27 w 47"/>
                <a:gd name="T95" fmla="*/ 22 h 97"/>
                <a:gd name="T96" fmla="*/ 32 w 47"/>
                <a:gd name="T97" fmla="*/ 26 h 97"/>
                <a:gd name="T98" fmla="*/ 34 w 47"/>
                <a:gd name="T99" fmla="*/ 31 h 97"/>
                <a:gd name="T100" fmla="*/ 45 w 47"/>
                <a:gd name="T101" fmla="*/ 30 h 97"/>
                <a:gd name="T102" fmla="*/ 45 w 47"/>
                <a:gd name="T103" fmla="*/ 30 h 97"/>
                <a:gd name="T104" fmla="*/ 47 w 47"/>
                <a:gd name="T105" fmla="*/ 38 h 97"/>
                <a:gd name="T106" fmla="*/ 38 w 47"/>
                <a:gd name="T107" fmla="*/ 42 h 97"/>
                <a:gd name="T108" fmla="*/ 38 w 47"/>
                <a:gd name="T109" fmla="*/ 42 h 97"/>
                <a:gd name="T110" fmla="*/ 39 w 47"/>
                <a:gd name="T111" fmla="*/ 49 h 97"/>
                <a:gd name="T112" fmla="*/ 38 w 47"/>
                <a:gd name="T113" fmla="*/ 55 h 97"/>
                <a:gd name="T114" fmla="*/ 38 w 47"/>
                <a:gd name="T115" fmla="*/ 5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7" h="97">
                  <a:moveTo>
                    <a:pt x="38" y="55"/>
                  </a:moveTo>
                  <a:lnTo>
                    <a:pt x="47" y="60"/>
                  </a:lnTo>
                  <a:lnTo>
                    <a:pt x="47" y="60"/>
                  </a:lnTo>
                  <a:lnTo>
                    <a:pt x="45" y="68"/>
                  </a:lnTo>
                  <a:lnTo>
                    <a:pt x="34" y="67"/>
                  </a:lnTo>
                  <a:lnTo>
                    <a:pt x="34" y="67"/>
                  </a:lnTo>
                  <a:lnTo>
                    <a:pt x="31" y="71"/>
                  </a:lnTo>
                  <a:lnTo>
                    <a:pt x="27" y="76"/>
                  </a:lnTo>
                  <a:lnTo>
                    <a:pt x="32" y="85"/>
                  </a:lnTo>
                  <a:lnTo>
                    <a:pt x="32" y="85"/>
                  </a:lnTo>
                  <a:lnTo>
                    <a:pt x="25" y="91"/>
                  </a:lnTo>
                  <a:lnTo>
                    <a:pt x="17" y="83"/>
                  </a:lnTo>
                  <a:lnTo>
                    <a:pt x="17" y="83"/>
                  </a:lnTo>
                  <a:lnTo>
                    <a:pt x="11" y="85"/>
                  </a:lnTo>
                  <a:lnTo>
                    <a:pt x="6" y="87"/>
                  </a:lnTo>
                  <a:lnTo>
                    <a:pt x="4" y="97"/>
                  </a:lnTo>
                  <a:lnTo>
                    <a:pt x="4" y="97"/>
                  </a:lnTo>
                  <a:lnTo>
                    <a:pt x="0" y="97"/>
                  </a:lnTo>
                  <a:lnTo>
                    <a:pt x="0" y="68"/>
                  </a:lnTo>
                  <a:lnTo>
                    <a:pt x="0" y="68"/>
                  </a:lnTo>
                  <a:lnTo>
                    <a:pt x="4" y="68"/>
                  </a:lnTo>
                  <a:lnTo>
                    <a:pt x="9" y="67"/>
                  </a:lnTo>
                  <a:lnTo>
                    <a:pt x="12" y="63"/>
                  </a:lnTo>
                  <a:lnTo>
                    <a:pt x="16" y="60"/>
                  </a:lnTo>
                  <a:lnTo>
                    <a:pt x="16" y="60"/>
                  </a:lnTo>
                  <a:lnTo>
                    <a:pt x="18" y="56"/>
                  </a:lnTo>
                  <a:lnTo>
                    <a:pt x="19" y="53"/>
                  </a:lnTo>
                  <a:lnTo>
                    <a:pt x="19" y="49"/>
                  </a:lnTo>
                  <a:lnTo>
                    <a:pt x="19" y="46"/>
                  </a:lnTo>
                  <a:lnTo>
                    <a:pt x="18" y="42"/>
                  </a:lnTo>
                  <a:lnTo>
                    <a:pt x="17" y="39"/>
                  </a:lnTo>
                  <a:lnTo>
                    <a:pt x="15" y="36"/>
                  </a:lnTo>
                  <a:lnTo>
                    <a:pt x="11" y="33"/>
                  </a:lnTo>
                  <a:lnTo>
                    <a:pt x="11" y="33"/>
                  </a:lnTo>
                  <a:lnTo>
                    <a:pt x="6" y="30"/>
                  </a:lnTo>
                  <a:lnTo>
                    <a:pt x="0" y="29"/>
                  </a:lnTo>
                  <a:lnTo>
                    <a:pt x="0" y="0"/>
                  </a:lnTo>
                  <a:lnTo>
                    <a:pt x="0" y="0"/>
                  </a:lnTo>
                  <a:lnTo>
                    <a:pt x="4" y="0"/>
                  </a:lnTo>
                  <a:lnTo>
                    <a:pt x="7" y="10"/>
                  </a:lnTo>
                  <a:lnTo>
                    <a:pt x="7" y="10"/>
                  </a:lnTo>
                  <a:lnTo>
                    <a:pt x="12" y="11"/>
                  </a:lnTo>
                  <a:lnTo>
                    <a:pt x="18" y="14"/>
                  </a:lnTo>
                  <a:lnTo>
                    <a:pt x="25" y="7"/>
                  </a:lnTo>
                  <a:lnTo>
                    <a:pt x="29" y="10"/>
                  </a:lnTo>
                  <a:lnTo>
                    <a:pt x="32" y="12"/>
                  </a:lnTo>
                  <a:lnTo>
                    <a:pt x="27" y="22"/>
                  </a:lnTo>
                  <a:lnTo>
                    <a:pt x="27" y="22"/>
                  </a:lnTo>
                  <a:lnTo>
                    <a:pt x="32" y="26"/>
                  </a:lnTo>
                  <a:lnTo>
                    <a:pt x="34" y="31"/>
                  </a:lnTo>
                  <a:lnTo>
                    <a:pt x="45" y="30"/>
                  </a:lnTo>
                  <a:lnTo>
                    <a:pt x="45" y="30"/>
                  </a:lnTo>
                  <a:lnTo>
                    <a:pt x="47" y="38"/>
                  </a:lnTo>
                  <a:lnTo>
                    <a:pt x="38" y="42"/>
                  </a:lnTo>
                  <a:lnTo>
                    <a:pt x="38" y="42"/>
                  </a:lnTo>
                  <a:lnTo>
                    <a:pt x="39" y="49"/>
                  </a:lnTo>
                  <a:lnTo>
                    <a:pt x="38" y="55"/>
                  </a:lnTo>
                  <a:lnTo>
                    <a:pt x="38" y="55"/>
                  </a:lnTo>
                  <a:close/>
                </a:path>
              </a:pathLst>
            </a:custGeom>
            <a:solidFill>
              <a:srgbClr val="064EB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83" name="Freeform 83"/>
            <p:cNvSpPr/>
            <p:nvPr>
              <p:custDataLst>
                <p:tags r:id="rId29"/>
              </p:custDataLst>
            </p:nvPr>
          </p:nvSpPr>
          <p:spPr bwMode="auto">
            <a:xfrm>
              <a:off x="2568576" y="3660776"/>
              <a:ext cx="114300" cy="236538"/>
            </a:xfrm>
            <a:custGeom>
              <a:avLst/>
              <a:gdLst>
                <a:gd name="T0" fmla="*/ 72 w 72"/>
                <a:gd name="T1" fmla="*/ 45 h 149"/>
                <a:gd name="T2" fmla="*/ 72 w 72"/>
                <a:gd name="T3" fmla="*/ 0 h 149"/>
                <a:gd name="T4" fmla="*/ 72 w 72"/>
                <a:gd name="T5" fmla="*/ 0 h 149"/>
                <a:gd name="T6" fmla="*/ 66 w 72"/>
                <a:gd name="T7" fmla="*/ 0 h 149"/>
                <a:gd name="T8" fmla="*/ 63 w 72"/>
                <a:gd name="T9" fmla="*/ 16 h 149"/>
                <a:gd name="T10" fmla="*/ 63 w 72"/>
                <a:gd name="T11" fmla="*/ 16 h 149"/>
                <a:gd name="T12" fmla="*/ 55 w 72"/>
                <a:gd name="T13" fmla="*/ 17 h 149"/>
                <a:gd name="T14" fmla="*/ 46 w 72"/>
                <a:gd name="T15" fmla="*/ 22 h 149"/>
                <a:gd name="T16" fmla="*/ 34 w 72"/>
                <a:gd name="T17" fmla="*/ 10 h 149"/>
                <a:gd name="T18" fmla="*/ 34 w 72"/>
                <a:gd name="T19" fmla="*/ 10 h 149"/>
                <a:gd name="T20" fmla="*/ 24 w 72"/>
                <a:gd name="T21" fmla="*/ 18 h 149"/>
                <a:gd name="T22" fmla="*/ 31 w 72"/>
                <a:gd name="T23" fmla="*/ 32 h 149"/>
                <a:gd name="T24" fmla="*/ 31 w 72"/>
                <a:gd name="T25" fmla="*/ 32 h 149"/>
                <a:gd name="T26" fmla="*/ 25 w 72"/>
                <a:gd name="T27" fmla="*/ 39 h 149"/>
                <a:gd name="T28" fmla="*/ 19 w 72"/>
                <a:gd name="T29" fmla="*/ 47 h 149"/>
                <a:gd name="T30" fmla="*/ 4 w 72"/>
                <a:gd name="T31" fmla="*/ 45 h 149"/>
                <a:gd name="T32" fmla="*/ 4 w 72"/>
                <a:gd name="T33" fmla="*/ 45 h 149"/>
                <a:gd name="T34" fmla="*/ 1 w 72"/>
                <a:gd name="T35" fmla="*/ 58 h 149"/>
                <a:gd name="T36" fmla="*/ 13 w 72"/>
                <a:gd name="T37" fmla="*/ 64 h 149"/>
                <a:gd name="T38" fmla="*/ 13 w 72"/>
                <a:gd name="T39" fmla="*/ 64 h 149"/>
                <a:gd name="T40" fmla="*/ 13 w 72"/>
                <a:gd name="T41" fmla="*/ 74 h 149"/>
                <a:gd name="T42" fmla="*/ 13 w 72"/>
                <a:gd name="T43" fmla="*/ 83 h 149"/>
                <a:gd name="T44" fmla="*/ 0 w 72"/>
                <a:gd name="T45" fmla="*/ 91 h 149"/>
                <a:gd name="T46" fmla="*/ 0 w 72"/>
                <a:gd name="T47" fmla="*/ 91 h 149"/>
                <a:gd name="T48" fmla="*/ 4 w 72"/>
                <a:gd name="T49" fmla="*/ 102 h 149"/>
                <a:gd name="T50" fmla="*/ 19 w 72"/>
                <a:gd name="T51" fmla="*/ 101 h 149"/>
                <a:gd name="T52" fmla="*/ 19 w 72"/>
                <a:gd name="T53" fmla="*/ 101 h 149"/>
                <a:gd name="T54" fmla="*/ 24 w 72"/>
                <a:gd name="T55" fmla="*/ 109 h 149"/>
                <a:gd name="T56" fmla="*/ 31 w 72"/>
                <a:gd name="T57" fmla="*/ 116 h 149"/>
                <a:gd name="T58" fmla="*/ 24 w 72"/>
                <a:gd name="T59" fmla="*/ 130 h 149"/>
                <a:gd name="T60" fmla="*/ 28 w 72"/>
                <a:gd name="T61" fmla="*/ 134 h 149"/>
                <a:gd name="T62" fmla="*/ 34 w 72"/>
                <a:gd name="T63" fmla="*/ 137 h 149"/>
                <a:gd name="T64" fmla="*/ 46 w 72"/>
                <a:gd name="T65" fmla="*/ 127 h 149"/>
                <a:gd name="T66" fmla="*/ 46 w 72"/>
                <a:gd name="T67" fmla="*/ 127 h 149"/>
                <a:gd name="T68" fmla="*/ 54 w 72"/>
                <a:gd name="T69" fmla="*/ 130 h 149"/>
                <a:gd name="T70" fmla="*/ 63 w 72"/>
                <a:gd name="T71" fmla="*/ 132 h 149"/>
                <a:gd name="T72" fmla="*/ 65 w 72"/>
                <a:gd name="T73" fmla="*/ 149 h 149"/>
                <a:gd name="T74" fmla="*/ 65 w 72"/>
                <a:gd name="T75" fmla="*/ 149 h 149"/>
                <a:gd name="T76" fmla="*/ 72 w 72"/>
                <a:gd name="T77" fmla="*/ 149 h 149"/>
                <a:gd name="T78" fmla="*/ 72 w 72"/>
                <a:gd name="T79" fmla="*/ 104 h 149"/>
                <a:gd name="T80" fmla="*/ 72 w 72"/>
                <a:gd name="T81" fmla="*/ 104 h 149"/>
                <a:gd name="T82" fmla="*/ 68 w 72"/>
                <a:gd name="T83" fmla="*/ 104 h 149"/>
                <a:gd name="T84" fmla="*/ 63 w 72"/>
                <a:gd name="T85" fmla="*/ 102 h 149"/>
                <a:gd name="T86" fmla="*/ 58 w 72"/>
                <a:gd name="T87" fmla="*/ 101 h 149"/>
                <a:gd name="T88" fmla="*/ 55 w 72"/>
                <a:gd name="T89" fmla="*/ 98 h 149"/>
                <a:gd name="T90" fmla="*/ 55 w 72"/>
                <a:gd name="T91" fmla="*/ 98 h 149"/>
                <a:gd name="T92" fmla="*/ 50 w 72"/>
                <a:gd name="T93" fmla="*/ 94 h 149"/>
                <a:gd name="T94" fmla="*/ 47 w 72"/>
                <a:gd name="T95" fmla="*/ 90 h 149"/>
                <a:gd name="T96" fmla="*/ 45 w 72"/>
                <a:gd name="T97" fmla="*/ 84 h 149"/>
                <a:gd name="T98" fmla="*/ 43 w 72"/>
                <a:gd name="T99" fmla="*/ 78 h 149"/>
                <a:gd name="T100" fmla="*/ 42 w 72"/>
                <a:gd name="T101" fmla="*/ 73 h 149"/>
                <a:gd name="T102" fmla="*/ 43 w 72"/>
                <a:gd name="T103" fmla="*/ 68 h 149"/>
                <a:gd name="T104" fmla="*/ 46 w 72"/>
                <a:gd name="T105" fmla="*/ 62 h 149"/>
                <a:gd name="T106" fmla="*/ 48 w 72"/>
                <a:gd name="T107" fmla="*/ 56 h 149"/>
                <a:gd name="T108" fmla="*/ 48 w 72"/>
                <a:gd name="T109" fmla="*/ 56 h 149"/>
                <a:gd name="T110" fmla="*/ 54 w 72"/>
                <a:gd name="T111" fmla="*/ 52 h 149"/>
                <a:gd name="T112" fmla="*/ 59 w 72"/>
                <a:gd name="T113" fmla="*/ 47 h 149"/>
                <a:gd name="T114" fmla="*/ 65 w 72"/>
                <a:gd name="T115" fmla="*/ 45 h 149"/>
                <a:gd name="T116" fmla="*/ 72 w 72"/>
                <a:gd name="T117" fmla="*/ 45 h 149"/>
                <a:gd name="T118" fmla="*/ 72 w 72"/>
                <a:gd name="T119" fmla="*/ 4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 h="149">
                  <a:moveTo>
                    <a:pt x="72" y="45"/>
                  </a:moveTo>
                  <a:lnTo>
                    <a:pt x="72" y="0"/>
                  </a:lnTo>
                  <a:lnTo>
                    <a:pt x="72" y="0"/>
                  </a:lnTo>
                  <a:lnTo>
                    <a:pt x="66" y="0"/>
                  </a:lnTo>
                  <a:lnTo>
                    <a:pt x="63" y="16"/>
                  </a:lnTo>
                  <a:lnTo>
                    <a:pt x="63" y="16"/>
                  </a:lnTo>
                  <a:lnTo>
                    <a:pt x="55" y="17"/>
                  </a:lnTo>
                  <a:lnTo>
                    <a:pt x="46" y="22"/>
                  </a:lnTo>
                  <a:lnTo>
                    <a:pt x="34" y="10"/>
                  </a:lnTo>
                  <a:lnTo>
                    <a:pt x="34" y="10"/>
                  </a:lnTo>
                  <a:lnTo>
                    <a:pt x="24" y="18"/>
                  </a:lnTo>
                  <a:lnTo>
                    <a:pt x="31" y="32"/>
                  </a:lnTo>
                  <a:lnTo>
                    <a:pt x="31" y="32"/>
                  </a:lnTo>
                  <a:lnTo>
                    <a:pt x="25" y="39"/>
                  </a:lnTo>
                  <a:lnTo>
                    <a:pt x="19" y="47"/>
                  </a:lnTo>
                  <a:lnTo>
                    <a:pt x="4" y="45"/>
                  </a:lnTo>
                  <a:lnTo>
                    <a:pt x="4" y="45"/>
                  </a:lnTo>
                  <a:lnTo>
                    <a:pt x="1" y="58"/>
                  </a:lnTo>
                  <a:lnTo>
                    <a:pt x="13" y="64"/>
                  </a:lnTo>
                  <a:lnTo>
                    <a:pt x="13" y="64"/>
                  </a:lnTo>
                  <a:lnTo>
                    <a:pt x="13" y="74"/>
                  </a:lnTo>
                  <a:lnTo>
                    <a:pt x="13" y="83"/>
                  </a:lnTo>
                  <a:lnTo>
                    <a:pt x="0" y="91"/>
                  </a:lnTo>
                  <a:lnTo>
                    <a:pt x="0" y="91"/>
                  </a:lnTo>
                  <a:lnTo>
                    <a:pt x="4" y="102"/>
                  </a:lnTo>
                  <a:lnTo>
                    <a:pt x="19" y="101"/>
                  </a:lnTo>
                  <a:lnTo>
                    <a:pt x="19" y="101"/>
                  </a:lnTo>
                  <a:lnTo>
                    <a:pt x="24" y="109"/>
                  </a:lnTo>
                  <a:lnTo>
                    <a:pt x="31" y="116"/>
                  </a:lnTo>
                  <a:lnTo>
                    <a:pt x="24" y="130"/>
                  </a:lnTo>
                  <a:lnTo>
                    <a:pt x="28" y="134"/>
                  </a:lnTo>
                  <a:lnTo>
                    <a:pt x="34" y="137"/>
                  </a:lnTo>
                  <a:lnTo>
                    <a:pt x="46" y="127"/>
                  </a:lnTo>
                  <a:lnTo>
                    <a:pt x="46" y="127"/>
                  </a:lnTo>
                  <a:lnTo>
                    <a:pt x="54" y="130"/>
                  </a:lnTo>
                  <a:lnTo>
                    <a:pt x="63" y="132"/>
                  </a:lnTo>
                  <a:lnTo>
                    <a:pt x="65" y="149"/>
                  </a:lnTo>
                  <a:lnTo>
                    <a:pt x="65" y="149"/>
                  </a:lnTo>
                  <a:lnTo>
                    <a:pt x="72" y="149"/>
                  </a:lnTo>
                  <a:lnTo>
                    <a:pt x="72" y="104"/>
                  </a:lnTo>
                  <a:lnTo>
                    <a:pt x="72" y="104"/>
                  </a:lnTo>
                  <a:lnTo>
                    <a:pt x="68" y="104"/>
                  </a:lnTo>
                  <a:lnTo>
                    <a:pt x="63" y="102"/>
                  </a:lnTo>
                  <a:lnTo>
                    <a:pt x="58" y="101"/>
                  </a:lnTo>
                  <a:lnTo>
                    <a:pt x="55" y="98"/>
                  </a:lnTo>
                  <a:lnTo>
                    <a:pt x="55" y="98"/>
                  </a:lnTo>
                  <a:lnTo>
                    <a:pt x="50" y="94"/>
                  </a:lnTo>
                  <a:lnTo>
                    <a:pt x="47" y="90"/>
                  </a:lnTo>
                  <a:lnTo>
                    <a:pt x="45" y="84"/>
                  </a:lnTo>
                  <a:lnTo>
                    <a:pt x="43" y="78"/>
                  </a:lnTo>
                  <a:lnTo>
                    <a:pt x="42" y="73"/>
                  </a:lnTo>
                  <a:lnTo>
                    <a:pt x="43" y="68"/>
                  </a:lnTo>
                  <a:lnTo>
                    <a:pt x="46" y="62"/>
                  </a:lnTo>
                  <a:lnTo>
                    <a:pt x="48" y="56"/>
                  </a:lnTo>
                  <a:lnTo>
                    <a:pt x="48" y="56"/>
                  </a:lnTo>
                  <a:lnTo>
                    <a:pt x="54" y="52"/>
                  </a:lnTo>
                  <a:lnTo>
                    <a:pt x="59" y="47"/>
                  </a:lnTo>
                  <a:lnTo>
                    <a:pt x="65" y="45"/>
                  </a:lnTo>
                  <a:lnTo>
                    <a:pt x="72" y="45"/>
                  </a:lnTo>
                  <a:lnTo>
                    <a:pt x="72" y="45"/>
                  </a:lnTo>
                  <a:close/>
                </a:path>
              </a:pathLst>
            </a:custGeom>
            <a:solidFill>
              <a:srgbClr val="0965D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84" name="Freeform 84"/>
            <p:cNvSpPr/>
            <p:nvPr>
              <p:custDataLst>
                <p:tags r:id="rId30"/>
              </p:custDataLst>
            </p:nvPr>
          </p:nvSpPr>
          <p:spPr bwMode="auto">
            <a:xfrm>
              <a:off x="2682876" y="3660776"/>
              <a:ext cx="115888" cy="236538"/>
            </a:xfrm>
            <a:custGeom>
              <a:avLst/>
              <a:gdLst>
                <a:gd name="T0" fmla="*/ 59 w 73"/>
                <a:gd name="T1" fmla="*/ 84 h 149"/>
                <a:gd name="T2" fmla="*/ 73 w 73"/>
                <a:gd name="T3" fmla="*/ 91 h 149"/>
                <a:gd name="T4" fmla="*/ 73 w 73"/>
                <a:gd name="T5" fmla="*/ 91 h 149"/>
                <a:gd name="T6" fmla="*/ 68 w 73"/>
                <a:gd name="T7" fmla="*/ 104 h 149"/>
                <a:gd name="T8" fmla="*/ 53 w 73"/>
                <a:gd name="T9" fmla="*/ 101 h 149"/>
                <a:gd name="T10" fmla="*/ 53 w 73"/>
                <a:gd name="T11" fmla="*/ 101 h 149"/>
                <a:gd name="T12" fmla="*/ 49 w 73"/>
                <a:gd name="T13" fmla="*/ 109 h 149"/>
                <a:gd name="T14" fmla="*/ 42 w 73"/>
                <a:gd name="T15" fmla="*/ 116 h 149"/>
                <a:gd name="T16" fmla="*/ 49 w 73"/>
                <a:gd name="T17" fmla="*/ 130 h 149"/>
                <a:gd name="T18" fmla="*/ 49 w 73"/>
                <a:gd name="T19" fmla="*/ 130 h 149"/>
                <a:gd name="T20" fmla="*/ 38 w 73"/>
                <a:gd name="T21" fmla="*/ 138 h 149"/>
                <a:gd name="T22" fmla="*/ 27 w 73"/>
                <a:gd name="T23" fmla="*/ 127 h 149"/>
                <a:gd name="T24" fmla="*/ 27 w 73"/>
                <a:gd name="T25" fmla="*/ 127 h 149"/>
                <a:gd name="T26" fmla="*/ 19 w 73"/>
                <a:gd name="T27" fmla="*/ 131 h 149"/>
                <a:gd name="T28" fmla="*/ 9 w 73"/>
                <a:gd name="T29" fmla="*/ 132 h 149"/>
                <a:gd name="T30" fmla="*/ 6 w 73"/>
                <a:gd name="T31" fmla="*/ 149 h 149"/>
                <a:gd name="T32" fmla="*/ 6 w 73"/>
                <a:gd name="T33" fmla="*/ 149 h 149"/>
                <a:gd name="T34" fmla="*/ 0 w 73"/>
                <a:gd name="T35" fmla="*/ 149 h 149"/>
                <a:gd name="T36" fmla="*/ 0 w 73"/>
                <a:gd name="T37" fmla="*/ 104 h 149"/>
                <a:gd name="T38" fmla="*/ 0 w 73"/>
                <a:gd name="T39" fmla="*/ 104 h 149"/>
                <a:gd name="T40" fmla="*/ 7 w 73"/>
                <a:gd name="T41" fmla="*/ 104 h 149"/>
                <a:gd name="T42" fmla="*/ 14 w 73"/>
                <a:gd name="T43" fmla="*/ 101 h 149"/>
                <a:gd name="T44" fmla="*/ 20 w 73"/>
                <a:gd name="T45" fmla="*/ 97 h 149"/>
                <a:gd name="T46" fmla="*/ 24 w 73"/>
                <a:gd name="T47" fmla="*/ 92 h 149"/>
                <a:gd name="T48" fmla="*/ 24 w 73"/>
                <a:gd name="T49" fmla="*/ 92 h 149"/>
                <a:gd name="T50" fmla="*/ 28 w 73"/>
                <a:gd name="T51" fmla="*/ 86 h 149"/>
                <a:gd name="T52" fmla="*/ 29 w 73"/>
                <a:gd name="T53" fmla="*/ 82 h 149"/>
                <a:gd name="T54" fmla="*/ 30 w 73"/>
                <a:gd name="T55" fmla="*/ 76 h 149"/>
                <a:gd name="T56" fmla="*/ 30 w 73"/>
                <a:gd name="T57" fmla="*/ 70 h 149"/>
                <a:gd name="T58" fmla="*/ 29 w 73"/>
                <a:gd name="T59" fmla="*/ 64 h 149"/>
                <a:gd name="T60" fmla="*/ 27 w 73"/>
                <a:gd name="T61" fmla="*/ 59 h 149"/>
                <a:gd name="T62" fmla="*/ 22 w 73"/>
                <a:gd name="T63" fmla="*/ 54 h 149"/>
                <a:gd name="T64" fmla="*/ 19 w 73"/>
                <a:gd name="T65" fmla="*/ 51 h 149"/>
                <a:gd name="T66" fmla="*/ 19 w 73"/>
                <a:gd name="T67" fmla="*/ 51 h 149"/>
                <a:gd name="T68" fmla="*/ 14 w 73"/>
                <a:gd name="T69" fmla="*/ 47 h 149"/>
                <a:gd name="T70" fmla="*/ 9 w 73"/>
                <a:gd name="T71" fmla="*/ 46 h 149"/>
                <a:gd name="T72" fmla="*/ 5 w 73"/>
                <a:gd name="T73" fmla="*/ 45 h 149"/>
                <a:gd name="T74" fmla="*/ 0 w 73"/>
                <a:gd name="T75" fmla="*/ 45 h 149"/>
                <a:gd name="T76" fmla="*/ 0 w 73"/>
                <a:gd name="T77" fmla="*/ 0 h 149"/>
                <a:gd name="T78" fmla="*/ 0 w 73"/>
                <a:gd name="T79" fmla="*/ 0 h 149"/>
                <a:gd name="T80" fmla="*/ 7 w 73"/>
                <a:gd name="T81" fmla="*/ 0 h 149"/>
                <a:gd name="T82" fmla="*/ 9 w 73"/>
                <a:gd name="T83" fmla="*/ 16 h 149"/>
                <a:gd name="T84" fmla="*/ 9 w 73"/>
                <a:gd name="T85" fmla="*/ 16 h 149"/>
                <a:gd name="T86" fmla="*/ 19 w 73"/>
                <a:gd name="T87" fmla="*/ 18 h 149"/>
                <a:gd name="T88" fmla="*/ 28 w 73"/>
                <a:gd name="T89" fmla="*/ 22 h 149"/>
                <a:gd name="T90" fmla="*/ 39 w 73"/>
                <a:gd name="T91" fmla="*/ 12 h 149"/>
                <a:gd name="T92" fmla="*/ 44 w 73"/>
                <a:gd name="T93" fmla="*/ 15 h 149"/>
                <a:gd name="T94" fmla="*/ 50 w 73"/>
                <a:gd name="T95" fmla="*/ 18 h 149"/>
                <a:gd name="T96" fmla="*/ 43 w 73"/>
                <a:gd name="T97" fmla="*/ 32 h 149"/>
                <a:gd name="T98" fmla="*/ 43 w 73"/>
                <a:gd name="T99" fmla="*/ 32 h 149"/>
                <a:gd name="T100" fmla="*/ 49 w 73"/>
                <a:gd name="T101" fmla="*/ 40 h 149"/>
                <a:gd name="T102" fmla="*/ 53 w 73"/>
                <a:gd name="T103" fmla="*/ 47 h 149"/>
                <a:gd name="T104" fmla="*/ 69 w 73"/>
                <a:gd name="T105" fmla="*/ 46 h 149"/>
                <a:gd name="T106" fmla="*/ 69 w 73"/>
                <a:gd name="T107" fmla="*/ 46 h 149"/>
                <a:gd name="T108" fmla="*/ 73 w 73"/>
                <a:gd name="T109" fmla="*/ 58 h 149"/>
                <a:gd name="T110" fmla="*/ 59 w 73"/>
                <a:gd name="T111" fmla="*/ 66 h 149"/>
                <a:gd name="T112" fmla="*/ 59 w 73"/>
                <a:gd name="T113" fmla="*/ 66 h 149"/>
                <a:gd name="T114" fmla="*/ 60 w 73"/>
                <a:gd name="T115" fmla="*/ 75 h 149"/>
                <a:gd name="T116" fmla="*/ 59 w 73"/>
                <a:gd name="T117" fmla="*/ 84 h 149"/>
                <a:gd name="T118" fmla="*/ 59 w 73"/>
                <a:gd name="T119" fmla="*/ 8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 h="149">
                  <a:moveTo>
                    <a:pt x="59" y="84"/>
                  </a:moveTo>
                  <a:lnTo>
                    <a:pt x="73" y="91"/>
                  </a:lnTo>
                  <a:lnTo>
                    <a:pt x="73" y="91"/>
                  </a:lnTo>
                  <a:lnTo>
                    <a:pt x="68" y="104"/>
                  </a:lnTo>
                  <a:lnTo>
                    <a:pt x="53" y="101"/>
                  </a:lnTo>
                  <a:lnTo>
                    <a:pt x="53" y="101"/>
                  </a:lnTo>
                  <a:lnTo>
                    <a:pt x="49" y="109"/>
                  </a:lnTo>
                  <a:lnTo>
                    <a:pt x="42" y="116"/>
                  </a:lnTo>
                  <a:lnTo>
                    <a:pt x="49" y="130"/>
                  </a:lnTo>
                  <a:lnTo>
                    <a:pt x="49" y="130"/>
                  </a:lnTo>
                  <a:lnTo>
                    <a:pt x="38" y="138"/>
                  </a:lnTo>
                  <a:lnTo>
                    <a:pt x="27" y="127"/>
                  </a:lnTo>
                  <a:lnTo>
                    <a:pt x="27" y="127"/>
                  </a:lnTo>
                  <a:lnTo>
                    <a:pt x="19" y="131"/>
                  </a:lnTo>
                  <a:lnTo>
                    <a:pt x="9" y="132"/>
                  </a:lnTo>
                  <a:lnTo>
                    <a:pt x="6" y="149"/>
                  </a:lnTo>
                  <a:lnTo>
                    <a:pt x="6" y="149"/>
                  </a:lnTo>
                  <a:lnTo>
                    <a:pt x="0" y="149"/>
                  </a:lnTo>
                  <a:lnTo>
                    <a:pt x="0" y="104"/>
                  </a:lnTo>
                  <a:lnTo>
                    <a:pt x="0" y="104"/>
                  </a:lnTo>
                  <a:lnTo>
                    <a:pt x="7" y="104"/>
                  </a:lnTo>
                  <a:lnTo>
                    <a:pt x="14" y="101"/>
                  </a:lnTo>
                  <a:lnTo>
                    <a:pt x="20" y="97"/>
                  </a:lnTo>
                  <a:lnTo>
                    <a:pt x="24" y="92"/>
                  </a:lnTo>
                  <a:lnTo>
                    <a:pt x="24" y="92"/>
                  </a:lnTo>
                  <a:lnTo>
                    <a:pt x="28" y="86"/>
                  </a:lnTo>
                  <a:lnTo>
                    <a:pt x="29" y="82"/>
                  </a:lnTo>
                  <a:lnTo>
                    <a:pt x="30" y="76"/>
                  </a:lnTo>
                  <a:lnTo>
                    <a:pt x="30" y="70"/>
                  </a:lnTo>
                  <a:lnTo>
                    <a:pt x="29" y="64"/>
                  </a:lnTo>
                  <a:lnTo>
                    <a:pt x="27" y="59"/>
                  </a:lnTo>
                  <a:lnTo>
                    <a:pt x="22" y="54"/>
                  </a:lnTo>
                  <a:lnTo>
                    <a:pt x="19" y="51"/>
                  </a:lnTo>
                  <a:lnTo>
                    <a:pt x="19" y="51"/>
                  </a:lnTo>
                  <a:lnTo>
                    <a:pt x="14" y="47"/>
                  </a:lnTo>
                  <a:lnTo>
                    <a:pt x="9" y="46"/>
                  </a:lnTo>
                  <a:lnTo>
                    <a:pt x="5" y="45"/>
                  </a:lnTo>
                  <a:lnTo>
                    <a:pt x="0" y="45"/>
                  </a:lnTo>
                  <a:lnTo>
                    <a:pt x="0" y="0"/>
                  </a:lnTo>
                  <a:lnTo>
                    <a:pt x="0" y="0"/>
                  </a:lnTo>
                  <a:lnTo>
                    <a:pt x="7" y="0"/>
                  </a:lnTo>
                  <a:lnTo>
                    <a:pt x="9" y="16"/>
                  </a:lnTo>
                  <a:lnTo>
                    <a:pt x="9" y="16"/>
                  </a:lnTo>
                  <a:lnTo>
                    <a:pt x="19" y="18"/>
                  </a:lnTo>
                  <a:lnTo>
                    <a:pt x="28" y="22"/>
                  </a:lnTo>
                  <a:lnTo>
                    <a:pt x="39" y="12"/>
                  </a:lnTo>
                  <a:lnTo>
                    <a:pt x="44" y="15"/>
                  </a:lnTo>
                  <a:lnTo>
                    <a:pt x="50" y="18"/>
                  </a:lnTo>
                  <a:lnTo>
                    <a:pt x="43" y="32"/>
                  </a:lnTo>
                  <a:lnTo>
                    <a:pt x="43" y="32"/>
                  </a:lnTo>
                  <a:lnTo>
                    <a:pt x="49" y="40"/>
                  </a:lnTo>
                  <a:lnTo>
                    <a:pt x="53" y="47"/>
                  </a:lnTo>
                  <a:lnTo>
                    <a:pt x="69" y="46"/>
                  </a:lnTo>
                  <a:lnTo>
                    <a:pt x="69" y="46"/>
                  </a:lnTo>
                  <a:lnTo>
                    <a:pt x="73" y="58"/>
                  </a:lnTo>
                  <a:lnTo>
                    <a:pt x="59" y="66"/>
                  </a:lnTo>
                  <a:lnTo>
                    <a:pt x="59" y="66"/>
                  </a:lnTo>
                  <a:lnTo>
                    <a:pt x="60" y="75"/>
                  </a:lnTo>
                  <a:lnTo>
                    <a:pt x="59" y="84"/>
                  </a:lnTo>
                  <a:lnTo>
                    <a:pt x="59" y="84"/>
                  </a:lnTo>
                  <a:close/>
                </a:path>
              </a:pathLst>
            </a:custGeom>
            <a:solidFill>
              <a:srgbClr val="064EB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85" name="Freeform 85"/>
            <p:cNvSpPr/>
            <p:nvPr>
              <p:custDataLst>
                <p:tags r:id="rId31"/>
              </p:custDataLst>
            </p:nvPr>
          </p:nvSpPr>
          <p:spPr bwMode="auto">
            <a:xfrm>
              <a:off x="2309813" y="3502026"/>
              <a:ext cx="192088" cy="395288"/>
            </a:xfrm>
            <a:custGeom>
              <a:avLst/>
              <a:gdLst>
                <a:gd name="T0" fmla="*/ 121 w 121"/>
                <a:gd name="T1" fmla="*/ 75 h 249"/>
                <a:gd name="T2" fmla="*/ 121 w 121"/>
                <a:gd name="T3" fmla="*/ 0 h 249"/>
                <a:gd name="T4" fmla="*/ 121 w 121"/>
                <a:gd name="T5" fmla="*/ 0 h 249"/>
                <a:gd name="T6" fmla="*/ 111 w 121"/>
                <a:gd name="T7" fmla="*/ 0 h 249"/>
                <a:gd name="T8" fmla="*/ 106 w 121"/>
                <a:gd name="T9" fmla="*/ 26 h 249"/>
                <a:gd name="T10" fmla="*/ 106 w 121"/>
                <a:gd name="T11" fmla="*/ 26 h 249"/>
                <a:gd name="T12" fmla="*/ 91 w 121"/>
                <a:gd name="T13" fmla="*/ 30 h 249"/>
                <a:gd name="T14" fmla="*/ 76 w 121"/>
                <a:gd name="T15" fmla="*/ 36 h 249"/>
                <a:gd name="T16" fmla="*/ 58 w 121"/>
                <a:gd name="T17" fmla="*/ 17 h 249"/>
                <a:gd name="T18" fmla="*/ 58 w 121"/>
                <a:gd name="T19" fmla="*/ 17 h 249"/>
                <a:gd name="T20" fmla="*/ 41 w 121"/>
                <a:gd name="T21" fmla="*/ 30 h 249"/>
                <a:gd name="T22" fmla="*/ 51 w 121"/>
                <a:gd name="T23" fmla="*/ 54 h 249"/>
                <a:gd name="T24" fmla="*/ 51 w 121"/>
                <a:gd name="T25" fmla="*/ 54 h 249"/>
                <a:gd name="T26" fmla="*/ 41 w 121"/>
                <a:gd name="T27" fmla="*/ 65 h 249"/>
                <a:gd name="T28" fmla="*/ 33 w 121"/>
                <a:gd name="T29" fmla="*/ 79 h 249"/>
                <a:gd name="T30" fmla="*/ 7 w 121"/>
                <a:gd name="T31" fmla="*/ 76 h 249"/>
                <a:gd name="T32" fmla="*/ 7 w 121"/>
                <a:gd name="T33" fmla="*/ 76 h 249"/>
                <a:gd name="T34" fmla="*/ 0 w 121"/>
                <a:gd name="T35" fmla="*/ 95 h 249"/>
                <a:gd name="T36" fmla="*/ 23 w 121"/>
                <a:gd name="T37" fmla="*/ 108 h 249"/>
                <a:gd name="T38" fmla="*/ 23 w 121"/>
                <a:gd name="T39" fmla="*/ 108 h 249"/>
                <a:gd name="T40" fmla="*/ 22 w 121"/>
                <a:gd name="T41" fmla="*/ 124 h 249"/>
                <a:gd name="T42" fmla="*/ 23 w 121"/>
                <a:gd name="T43" fmla="*/ 139 h 249"/>
                <a:gd name="T44" fmla="*/ 0 w 121"/>
                <a:gd name="T45" fmla="*/ 152 h 249"/>
                <a:gd name="T46" fmla="*/ 0 w 121"/>
                <a:gd name="T47" fmla="*/ 152 h 249"/>
                <a:gd name="T48" fmla="*/ 6 w 121"/>
                <a:gd name="T49" fmla="*/ 173 h 249"/>
                <a:gd name="T50" fmla="*/ 33 w 121"/>
                <a:gd name="T51" fmla="*/ 169 h 249"/>
                <a:gd name="T52" fmla="*/ 33 w 121"/>
                <a:gd name="T53" fmla="*/ 169 h 249"/>
                <a:gd name="T54" fmla="*/ 41 w 121"/>
                <a:gd name="T55" fmla="*/ 182 h 249"/>
                <a:gd name="T56" fmla="*/ 51 w 121"/>
                <a:gd name="T57" fmla="*/ 194 h 249"/>
                <a:gd name="T58" fmla="*/ 39 w 121"/>
                <a:gd name="T59" fmla="*/ 217 h 249"/>
                <a:gd name="T60" fmla="*/ 48 w 121"/>
                <a:gd name="T61" fmla="*/ 224 h 249"/>
                <a:gd name="T62" fmla="*/ 57 w 121"/>
                <a:gd name="T63" fmla="*/ 230 h 249"/>
                <a:gd name="T64" fmla="*/ 75 w 121"/>
                <a:gd name="T65" fmla="*/ 213 h 249"/>
                <a:gd name="T66" fmla="*/ 75 w 121"/>
                <a:gd name="T67" fmla="*/ 213 h 249"/>
                <a:gd name="T68" fmla="*/ 90 w 121"/>
                <a:gd name="T69" fmla="*/ 219 h 249"/>
                <a:gd name="T70" fmla="*/ 105 w 121"/>
                <a:gd name="T71" fmla="*/ 222 h 249"/>
                <a:gd name="T72" fmla="*/ 110 w 121"/>
                <a:gd name="T73" fmla="*/ 249 h 249"/>
                <a:gd name="T74" fmla="*/ 110 w 121"/>
                <a:gd name="T75" fmla="*/ 249 h 249"/>
                <a:gd name="T76" fmla="*/ 121 w 121"/>
                <a:gd name="T77" fmla="*/ 249 h 249"/>
                <a:gd name="T78" fmla="*/ 121 w 121"/>
                <a:gd name="T79" fmla="*/ 175 h 249"/>
                <a:gd name="T80" fmla="*/ 121 w 121"/>
                <a:gd name="T81" fmla="*/ 175 h 249"/>
                <a:gd name="T82" fmla="*/ 113 w 121"/>
                <a:gd name="T83" fmla="*/ 174 h 249"/>
                <a:gd name="T84" fmla="*/ 106 w 121"/>
                <a:gd name="T85" fmla="*/ 171 h 249"/>
                <a:gd name="T86" fmla="*/ 98 w 121"/>
                <a:gd name="T87" fmla="*/ 169 h 249"/>
                <a:gd name="T88" fmla="*/ 91 w 121"/>
                <a:gd name="T89" fmla="*/ 164 h 249"/>
                <a:gd name="T90" fmla="*/ 91 w 121"/>
                <a:gd name="T91" fmla="*/ 164 h 249"/>
                <a:gd name="T92" fmla="*/ 84 w 121"/>
                <a:gd name="T93" fmla="*/ 158 h 249"/>
                <a:gd name="T94" fmla="*/ 79 w 121"/>
                <a:gd name="T95" fmla="*/ 150 h 249"/>
                <a:gd name="T96" fmla="*/ 74 w 121"/>
                <a:gd name="T97" fmla="*/ 141 h 249"/>
                <a:gd name="T98" fmla="*/ 72 w 121"/>
                <a:gd name="T99" fmla="*/ 132 h 249"/>
                <a:gd name="T100" fmla="*/ 71 w 121"/>
                <a:gd name="T101" fmla="*/ 122 h 249"/>
                <a:gd name="T102" fmla="*/ 73 w 121"/>
                <a:gd name="T103" fmla="*/ 113 h 249"/>
                <a:gd name="T104" fmla="*/ 75 w 121"/>
                <a:gd name="T105" fmla="*/ 103 h 249"/>
                <a:gd name="T106" fmla="*/ 81 w 121"/>
                <a:gd name="T107" fmla="*/ 94 h 249"/>
                <a:gd name="T108" fmla="*/ 81 w 121"/>
                <a:gd name="T109" fmla="*/ 94 h 249"/>
                <a:gd name="T110" fmla="*/ 84 w 121"/>
                <a:gd name="T111" fmla="*/ 90 h 249"/>
                <a:gd name="T112" fmla="*/ 89 w 121"/>
                <a:gd name="T113" fmla="*/ 86 h 249"/>
                <a:gd name="T114" fmla="*/ 94 w 121"/>
                <a:gd name="T115" fmla="*/ 83 h 249"/>
                <a:gd name="T116" fmla="*/ 99 w 121"/>
                <a:gd name="T117" fmla="*/ 79 h 249"/>
                <a:gd name="T118" fmla="*/ 110 w 121"/>
                <a:gd name="T119" fmla="*/ 76 h 249"/>
                <a:gd name="T120" fmla="*/ 121 w 121"/>
                <a:gd name="T121" fmla="*/ 75 h 249"/>
                <a:gd name="T122" fmla="*/ 121 w 121"/>
                <a:gd name="T123" fmla="*/ 75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249">
                  <a:moveTo>
                    <a:pt x="121" y="75"/>
                  </a:moveTo>
                  <a:lnTo>
                    <a:pt x="121" y="0"/>
                  </a:lnTo>
                  <a:lnTo>
                    <a:pt x="121" y="0"/>
                  </a:lnTo>
                  <a:lnTo>
                    <a:pt x="111" y="0"/>
                  </a:lnTo>
                  <a:lnTo>
                    <a:pt x="106" y="26"/>
                  </a:lnTo>
                  <a:lnTo>
                    <a:pt x="106" y="26"/>
                  </a:lnTo>
                  <a:lnTo>
                    <a:pt x="91" y="30"/>
                  </a:lnTo>
                  <a:lnTo>
                    <a:pt x="76" y="36"/>
                  </a:lnTo>
                  <a:lnTo>
                    <a:pt x="58" y="17"/>
                  </a:lnTo>
                  <a:lnTo>
                    <a:pt x="58" y="17"/>
                  </a:lnTo>
                  <a:lnTo>
                    <a:pt x="41" y="30"/>
                  </a:lnTo>
                  <a:lnTo>
                    <a:pt x="51" y="54"/>
                  </a:lnTo>
                  <a:lnTo>
                    <a:pt x="51" y="54"/>
                  </a:lnTo>
                  <a:lnTo>
                    <a:pt x="41" y="65"/>
                  </a:lnTo>
                  <a:lnTo>
                    <a:pt x="33" y="79"/>
                  </a:lnTo>
                  <a:lnTo>
                    <a:pt x="7" y="76"/>
                  </a:lnTo>
                  <a:lnTo>
                    <a:pt x="7" y="76"/>
                  </a:lnTo>
                  <a:lnTo>
                    <a:pt x="0" y="95"/>
                  </a:lnTo>
                  <a:lnTo>
                    <a:pt x="23" y="108"/>
                  </a:lnTo>
                  <a:lnTo>
                    <a:pt x="23" y="108"/>
                  </a:lnTo>
                  <a:lnTo>
                    <a:pt x="22" y="124"/>
                  </a:lnTo>
                  <a:lnTo>
                    <a:pt x="23" y="139"/>
                  </a:lnTo>
                  <a:lnTo>
                    <a:pt x="0" y="152"/>
                  </a:lnTo>
                  <a:lnTo>
                    <a:pt x="0" y="152"/>
                  </a:lnTo>
                  <a:lnTo>
                    <a:pt x="6" y="173"/>
                  </a:lnTo>
                  <a:lnTo>
                    <a:pt x="33" y="169"/>
                  </a:lnTo>
                  <a:lnTo>
                    <a:pt x="33" y="169"/>
                  </a:lnTo>
                  <a:lnTo>
                    <a:pt x="41" y="182"/>
                  </a:lnTo>
                  <a:lnTo>
                    <a:pt x="51" y="194"/>
                  </a:lnTo>
                  <a:lnTo>
                    <a:pt x="39" y="217"/>
                  </a:lnTo>
                  <a:lnTo>
                    <a:pt x="48" y="224"/>
                  </a:lnTo>
                  <a:lnTo>
                    <a:pt x="57" y="230"/>
                  </a:lnTo>
                  <a:lnTo>
                    <a:pt x="75" y="213"/>
                  </a:lnTo>
                  <a:lnTo>
                    <a:pt x="75" y="213"/>
                  </a:lnTo>
                  <a:lnTo>
                    <a:pt x="90" y="219"/>
                  </a:lnTo>
                  <a:lnTo>
                    <a:pt x="105" y="222"/>
                  </a:lnTo>
                  <a:lnTo>
                    <a:pt x="110" y="249"/>
                  </a:lnTo>
                  <a:lnTo>
                    <a:pt x="110" y="249"/>
                  </a:lnTo>
                  <a:lnTo>
                    <a:pt x="121" y="249"/>
                  </a:lnTo>
                  <a:lnTo>
                    <a:pt x="121" y="175"/>
                  </a:lnTo>
                  <a:lnTo>
                    <a:pt x="121" y="175"/>
                  </a:lnTo>
                  <a:lnTo>
                    <a:pt x="113" y="174"/>
                  </a:lnTo>
                  <a:lnTo>
                    <a:pt x="106" y="171"/>
                  </a:lnTo>
                  <a:lnTo>
                    <a:pt x="98" y="169"/>
                  </a:lnTo>
                  <a:lnTo>
                    <a:pt x="91" y="164"/>
                  </a:lnTo>
                  <a:lnTo>
                    <a:pt x="91" y="164"/>
                  </a:lnTo>
                  <a:lnTo>
                    <a:pt x="84" y="158"/>
                  </a:lnTo>
                  <a:lnTo>
                    <a:pt x="79" y="150"/>
                  </a:lnTo>
                  <a:lnTo>
                    <a:pt x="74" y="141"/>
                  </a:lnTo>
                  <a:lnTo>
                    <a:pt x="72" y="132"/>
                  </a:lnTo>
                  <a:lnTo>
                    <a:pt x="71" y="122"/>
                  </a:lnTo>
                  <a:lnTo>
                    <a:pt x="73" y="113"/>
                  </a:lnTo>
                  <a:lnTo>
                    <a:pt x="75" y="103"/>
                  </a:lnTo>
                  <a:lnTo>
                    <a:pt x="81" y="94"/>
                  </a:lnTo>
                  <a:lnTo>
                    <a:pt x="81" y="94"/>
                  </a:lnTo>
                  <a:lnTo>
                    <a:pt x="84" y="90"/>
                  </a:lnTo>
                  <a:lnTo>
                    <a:pt x="89" y="86"/>
                  </a:lnTo>
                  <a:lnTo>
                    <a:pt x="94" y="83"/>
                  </a:lnTo>
                  <a:lnTo>
                    <a:pt x="99" y="79"/>
                  </a:lnTo>
                  <a:lnTo>
                    <a:pt x="110" y="76"/>
                  </a:lnTo>
                  <a:lnTo>
                    <a:pt x="121" y="75"/>
                  </a:lnTo>
                  <a:lnTo>
                    <a:pt x="121" y="75"/>
                  </a:lnTo>
                  <a:close/>
                </a:path>
              </a:pathLst>
            </a:custGeom>
            <a:solidFill>
              <a:srgbClr val="FF433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86" name="Freeform 86"/>
            <p:cNvSpPr/>
            <p:nvPr>
              <p:custDataLst>
                <p:tags r:id="rId32"/>
              </p:custDataLst>
            </p:nvPr>
          </p:nvSpPr>
          <p:spPr bwMode="auto">
            <a:xfrm>
              <a:off x="2501901" y="3502026"/>
              <a:ext cx="192088" cy="395288"/>
            </a:xfrm>
            <a:custGeom>
              <a:avLst/>
              <a:gdLst>
                <a:gd name="T0" fmla="*/ 98 w 121"/>
                <a:gd name="T1" fmla="*/ 140 h 249"/>
                <a:gd name="T2" fmla="*/ 121 w 121"/>
                <a:gd name="T3" fmla="*/ 153 h 249"/>
                <a:gd name="T4" fmla="*/ 121 w 121"/>
                <a:gd name="T5" fmla="*/ 153 h 249"/>
                <a:gd name="T6" fmla="*/ 114 w 121"/>
                <a:gd name="T7" fmla="*/ 174 h 249"/>
                <a:gd name="T8" fmla="*/ 89 w 121"/>
                <a:gd name="T9" fmla="*/ 170 h 249"/>
                <a:gd name="T10" fmla="*/ 89 w 121"/>
                <a:gd name="T11" fmla="*/ 170 h 249"/>
                <a:gd name="T12" fmla="*/ 81 w 121"/>
                <a:gd name="T13" fmla="*/ 183 h 249"/>
                <a:gd name="T14" fmla="*/ 70 w 121"/>
                <a:gd name="T15" fmla="*/ 194 h 249"/>
                <a:gd name="T16" fmla="*/ 81 w 121"/>
                <a:gd name="T17" fmla="*/ 219 h 249"/>
                <a:gd name="T18" fmla="*/ 81 w 121"/>
                <a:gd name="T19" fmla="*/ 219 h 249"/>
                <a:gd name="T20" fmla="*/ 64 w 121"/>
                <a:gd name="T21" fmla="*/ 231 h 249"/>
                <a:gd name="T22" fmla="*/ 45 w 121"/>
                <a:gd name="T23" fmla="*/ 213 h 249"/>
                <a:gd name="T24" fmla="*/ 45 w 121"/>
                <a:gd name="T25" fmla="*/ 213 h 249"/>
                <a:gd name="T26" fmla="*/ 30 w 121"/>
                <a:gd name="T27" fmla="*/ 219 h 249"/>
                <a:gd name="T28" fmla="*/ 15 w 121"/>
                <a:gd name="T29" fmla="*/ 222 h 249"/>
                <a:gd name="T30" fmla="*/ 11 w 121"/>
                <a:gd name="T31" fmla="*/ 249 h 249"/>
                <a:gd name="T32" fmla="*/ 11 w 121"/>
                <a:gd name="T33" fmla="*/ 249 h 249"/>
                <a:gd name="T34" fmla="*/ 0 w 121"/>
                <a:gd name="T35" fmla="*/ 249 h 249"/>
                <a:gd name="T36" fmla="*/ 0 w 121"/>
                <a:gd name="T37" fmla="*/ 175 h 249"/>
                <a:gd name="T38" fmla="*/ 0 w 121"/>
                <a:gd name="T39" fmla="*/ 175 h 249"/>
                <a:gd name="T40" fmla="*/ 12 w 121"/>
                <a:gd name="T41" fmla="*/ 173 h 249"/>
                <a:gd name="T42" fmla="*/ 22 w 121"/>
                <a:gd name="T43" fmla="*/ 169 h 249"/>
                <a:gd name="T44" fmla="*/ 28 w 121"/>
                <a:gd name="T45" fmla="*/ 167 h 249"/>
                <a:gd name="T46" fmla="*/ 32 w 121"/>
                <a:gd name="T47" fmla="*/ 162 h 249"/>
                <a:gd name="T48" fmla="*/ 37 w 121"/>
                <a:gd name="T49" fmla="*/ 159 h 249"/>
                <a:gd name="T50" fmla="*/ 40 w 121"/>
                <a:gd name="T51" fmla="*/ 154 h 249"/>
                <a:gd name="T52" fmla="*/ 40 w 121"/>
                <a:gd name="T53" fmla="*/ 154 h 249"/>
                <a:gd name="T54" fmla="*/ 46 w 121"/>
                <a:gd name="T55" fmla="*/ 145 h 249"/>
                <a:gd name="T56" fmla="*/ 49 w 121"/>
                <a:gd name="T57" fmla="*/ 136 h 249"/>
                <a:gd name="T58" fmla="*/ 50 w 121"/>
                <a:gd name="T59" fmla="*/ 126 h 249"/>
                <a:gd name="T60" fmla="*/ 50 w 121"/>
                <a:gd name="T61" fmla="*/ 116 h 249"/>
                <a:gd name="T62" fmla="*/ 47 w 121"/>
                <a:gd name="T63" fmla="*/ 107 h 249"/>
                <a:gd name="T64" fmla="*/ 43 w 121"/>
                <a:gd name="T65" fmla="*/ 99 h 249"/>
                <a:gd name="T66" fmla="*/ 37 w 121"/>
                <a:gd name="T67" fmla="*/ 91 h 249"/>
                <a:gd name="T68" fmla="*/ 30 w 121"/>
                <a:gd name="T69" fmla="*/ 84 h 249"/>
                <a:gd name="T70" fmla="*/ 30 w 121"/>
                <a:gd name="T71" fmla="*/ 84 h 249"/>
                <a:gd name="T72" fmla="*/ 23 w 121"/>
                <a:gd name="T73" fmla="*/ 79 h 249"/>
                <a:gd name="T74" fmla="*/ 15 w 121"/>
                <a:gd name="T75" fmla="*/ 77 h 249"/>
                <a:gd name="T76" fmla="*/ 8 w 121"/>
                <a:gd name="T77" fmla="*/ 75 h 249"/>
                <a:gd name="T78" fmla="*/ 0 w 121"/>
                <a:gd name="T79" fmla="*/ 75 h 249"/>
                <a:gd name="T80" fmla="*/ 0 w 121"/>
                <a:gd name="T81" fmla="*/ 0 h 249"/>
                <a:gd name="T82" fmla="*/ 0 w 121"/>
                <a:gd name="T83" fmla="*/ 0 h 249"/>
                <a:gd name="T84" fmla="*/ 12 w 121"/>
                <a:gd name="T85" fmla="*/ 0 h 249"/>
                <a:gd name="T86" fmla="*/ 16 w 121"/>
                <a:gd name="T87" fmla="*/ 26 h 249"/>
                <a:gd name="T88" fmla="*/ 16 w 121"/>
                <a:gd name="T89" fmla="*/ 26 h 249"/>
                <a:gd name="T90" fmla="*/ 31 w 121"/>
                <a:gd name="T91" fmla="*/ 30 h 249"/>
                <a:gd name="T92" fmla="*/ 46 w 121"/>
                <a:gd name="T93" fmla="*/ 36 h 249"/>
                <a:gd name="T94" fmla="*/ 65 w 121"/>
                <a:gd name="T95" fmla="*/ 18 h 249"/>
                <a:gd name="T96" fmla="*/ 74 w 121"/>
                <a:gd name="T97" fmla="*/ 24 h 249"/>
                <a:gd name="T98" fmla="*/ 82 w 121"/>
                <a:gd name="T99" fmla="*/ 31 h 249"/>
                <a:gd name="T100" fmla="*/ 70 w 121"/>
                <a:gd name="T101" fmla="*/ 54 h 249"/>
                <a:gd name="T102" fmla="*/ 70 w 121"/>
                <a:gd name="T103" fmla="*/ 54 h 249"/>
                <a:gd name="T104" fmla="*/ 81 w 121"/>
                <a:gd name="T105" fmla="*/ 67 h 249"/>
                <a:gd name="T106" fmla="*/ 89 w 121"/>
                <a:gd name="T107" fmla="*/ 79 h 249"/>
                <a:gd name="T108" fmla="*/ 115 w 121"/>
                <a:gd name="T109" fmla="*/ 77 h 249"/>
                <a:gd name="T110" fmla="*/ 115 w 121"/>
                <a:gd name="T111" fmla="*/ 77 h 249"/>
                <a:gd name="T112" fmla="*/ 121 w 121"/>
                <a:gd name="T113" fmla="*/ 97 h 249"/>
                <a:gd name="T114" fmla="*/ 98 w 121"/>
                <a:gd name="T115" fmla="*/ 109 h 249"/>
                <a:gd name="T116" fmla="*/ 98 w 121"/>
                <a:gd name="T117" fmla="*/ 109 h 249"/>
                <a:gd name="T118" fmla="*/ 99 w 121"/>
                <a:gd name="T119" fmla="*/ 124 h 249"/>
                <a:gd name="T120" fmla="*/ 98 w 121"/>
                <a:gd name="T121" fmla="*/ 140 h 249"/>
                <a:gd name="T122" fmla="*/ 98 w 121"/>
                <a:gd name="T123" fmla="*/ 1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249">
                  <a:moveTo>
                    <a:pt x="98" y="140"/>
                  </a:moveTo>
                  <a:lnTo>
                    <a:pt x="121" y="153"/>
                  </a:lnTo>
                  <a:lnTo>
                    <a:pt x="121" y="153"/>
                  </a:lnTo>
                  <a:lnTo>
                    <a:pt x="114" y="174"/>
                  </a:lnTo>
                  <a:lnTo>
                    <a:pt x="89" y="170"/>
                  </a:lnTo>
                  <a:lnTo>
                    <a:pt x="89" y="170"/>
                  </a:lnTo>
                  <a:lnTo>
                    <a:pt x="81" y="183"/>
                  </a:lnTo>
                  <a:lnTo>
                    <a:pt x="70" y="194"/>
                  </a:lnTo>
                  <a:lnTo>
                    <a:pt x="81" y="219"/>
                  </a:lnTo>
                  <a:lnTo>
                    <a:pt x="81" y="219"/>
                  </a:lnTo>
                  <a:lnTo>
                    <a:pt x="64" y="231"/>
                  </a:lnTo>
                  <a:lnTo>
                    <a:pt x="45" y="213"/>
                  </a:lnTo>
                  <a:lnTo>
                    <a:pt x="45" y="213"/>
                  </a:lnTo>
                  <a:lnTo>
                    <a:pt x="30" y="219"/>
                  </a:lnTo>
                  <a:lnTo>
                    <a:pt x="15" y="222"/>
                  </a:lnTo>
                  <a:lnTo>
                    <a:pt x="11" y="249"/>
                  </a:lnTo>
                  <a:lnTo>
                    <a:pt x="11" y="249"/>
                  </a:lnTo>
                  <a:lnTo>
                    <a:pt x="0" y="249"/>
                  </a:lnTo>
                  <a:lnTo>
                    <a:pt x="0" y="175"/>
                  </a:lnTo>
                  <a:lnTo>
                    <a:pt x="0" y="175"/>
                  </a:lnTo>
                  <a:lnTo>
                    <a:pt x="12" y="173"/>
                  </a:lnTo>
                  <a:lnTo>
                    <a:pt x="22" y="169"/>
                  </a:lnTo>
                  <a:lnTo>
                    <a:pt x="28" y="167"/>
                  </a:lnTo>
                  <a:lnTo>
                    <a:pt x="32" y="162"/>
                  </a:lnTo>
                  <a:lnTo>
                    <a:pt x="37" y="159"/>
                  </a:lnTo>
                  <a:lnTo>
                    <a:pt x="40" y="154"/>
                  </a:lnTo>
                  <a:lnTo>
                    <a:pt x="40" y="154"/>
                  </a:lnTo>
                  <a:lnTo>
                    <a:pt x="46" y="145"/>
                  </a:lnTo>
                  <a:lnTo>
                    <a:pt x="49" y="136"/>
                  </a:lnTo>
                  <a:lnTo>
                    <a:pt x="50" y="126"/>
                  </a:lnTo>
                  <a:lnTo>
                    <a:pt x="50" y="116"/>
                  </a:lnTo>
                  <a:lnTo>
                    <a:pt x="47" y="107"/>
                  </a:lnTo>
                  <a:lnTo>
                    <a:pt x="43" y="99"/>
                  </a:lnTo>
                  <a:lnTo>
                    <a:pt x="37" y="91"/>
                  </a:lnTo>
                  <a:lnTo>
                    <a:pt x="30" y="84"/>
                  </a:lnTo>
                  <a:lnTo>
                    <a:pt x="30" y="84"/>
                  </a:lnTo>
                  <a:lnTo>
                    <a:pt x="23" y="79"/>
                  </a:lnTo>
                  <a:lnTo>
                    <a:pt x="15" y="77"/>
                  </a:lnTo>
                  <a:lnTo>
                    <a:pt x="8" y="75"/>
                  </a:lnTo>
                  <a:lnTo>
                    <a:pt x="0" y="75"/>
                  </a:lnTo>
                  <a:lnTo>
                    <a:pt x="0" y="0"/>
                  </a:lnTo>
                  <a:lnTo>
                    <a:pt x="0" y="0"/>
                  </a:lnTo>
                  <a:lnTo>
                    <a:pt x="12" y="0"/>
                  </a:lnTo>
                  <a:lnTo>
                    <a:pt x="16" y="26"/>
                  </a:lnTo>
                  <a:lnTo>
                    <a:pt x="16" y="26"/>
                  </a:lnTo>
                  <a:lnTo>
                    <a:pt x="31" y="30"/>
                  </a:lnTo>
                  <a:lnTo>
                    <a:pt x="46" y="36"/>
                  </a:lnTo>
                  <a:lnTo>
                    <a:pt x="65" y="18"/>
                  </a:lnTo>
                  <a:lnTo>
                    <a:pt x="74" y="24"/>
                  </a:lnTo>
                  <a:lnTo>
                    <a:pt x="82" y="31"/>
                  </a:lnTo>
                  <a:lnTo>
                    <a:pt x="70" y="54"/>
                  </a:lnTo>
                  <a:lnTo>
                    <a:pt x="70" y="54"/>
                  </a:lnTo>
                  <a:lnTo>
                    <a:pt x="81" y="67"/>
                  </a:lnTo>
                  <a:lnTo>
                    <a:pt x="89" y="79"/>
                  </a:lnTo>
                  <a:lnTo>
                    <a:pt x="115" y="77"/>
                  </a:lnTo>
                  <a:lnTo>
                    <a:pt x="115" y="77"/>
                  </a:lnTo>
                  <a:lnTo>
                    <a:pt x="121" y="97"/>
                  </a:lnTo>
                  <a:lnTo>
                    <a:pt x="98" y="109"/>
                  </a:lnTo>
                  <a:lnTo>
                    <a:pt x="98" y="109"/>
                  </a:lnTo>
                  <a:lnTo>
                    <a:pt x="99" y="124"/>
                  </a:lnTo>
                  <a:lnTo>
                    <a:pt x="98" y="140"/>
                  </a:lnTo>
                  <a:lnTo>
                    <a:pt x="98" y="140"/>
                  </a:lnTo>
                  <a:close/>
                </a:path>
              </a:pathLst>
            </a:custGeom>
            <a:solidFill>
              <a:srgbClr val="E00B0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87" name="Rectangle 87"/>
            <p:cNvSpPr>
              <a:spLocks noChangeArrowheads="1"/>
            </p:cNvSpPr>
            <p:nvPr>
              <p:custDataLst>
                <p:tags r:id="rId33"/>
              </p:custDataLst>
            </p:nvPr>
          </p:nvSpPr>
          <p:spPr bwMode="auto">
            <a:xfrm>
              <a:off x="2544763" y="2919413"/>
              <a:ext cx="63500" cy="225425"/>
            </a:xfrm>
            <a:prstGeom prst="rect">
              <a:avLst/>
            </a:prstGeom>
            <a:solidFill>
              <a:srgbClr val="FFC7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
              <a:endParaRPr lang="zh-CN" altLang="en-US" sz="1350"/>
            </a:p>
          </p:txBody>
        </p:sp>
        <p:sp>
          <p:nvSpPr>
            <p:cNvPr id="88" name="Freeform 88"/>
            <p:cNvSpPr/>
            <p:nvPr>
              <p:custDataLst>
                <p:tags r:id="rId34"/>
              </p:custDataLst>
            </p:nvPr>
          </p:nvSpPr>
          <p:spPr bwMode="auto">
            <a:xfrm>
              <a:off x="2187576" y="2992438"/>
              <a:ext cx="169863" cy="228600"/>
            </a:xfrm>
            <a:custGeom>
              <a:avLst/>
              <a:gdLst>
                <a:gd name="T0" fmla="*/ 107 w 107"/>
                <a:gd name="T1" fmla="*/ 124 h 144"/>
                <a:gd name="T2" fmla="*/ 72 w 107"/>
                <a:gd name="T3" fmla="*/ 144 h 144"/>
                <a:gd name="T4" fmla="*/ 0 w 107"/>
                <a:gd name="T5" fmla="*/ 19 h 144"/>
                <a:gd name="T6" fmla="*/ 36 w 107"/>
                <a:gd name="T7" fmla="*/ 0 h 144"/>
                <a:gd name="T8" fmla="*/ 107 w 107"/>
                <a:gd name="T9" fmla="*/ 124 h 144"/>
              </a:gdLst>
              <a:ahLst/>
              <a:cxnLst>
                <a:cxn ang="0">
                  <a:pos x="T0" y="T1"/>
                </a:cxn>
                <a:cxn ang="0">
                  <a:pos x="T2" y="T3"/>
                </a:cxn>
                <a:cxn ang="0">
                  <a:pos x="T4" y="T5"/>
                </a:cxn>
                <a:cxn ang="0">
                  <a:pos x="T6" y="T7"/>
                </a:cxn>
                <a:cxn ang="0">
                  <a:pos x="T8" y="T9"/>
                </a:cxn>
              </a:cxnLst>
              <a:rect l="0" t="0" r="r" b="b"/>
              <a:pathLst>
                <a:path w="107" h="144">
                  <a:moveTo>
                    <a:pt x="107" y="124"/>
                  </a:moveTo>
                  <a:lnTo>
                    <a:pt x="72" y="144"/>
                  </a:lnTo>
                  <a:lnTo>
                    <a:pt x="0" y="19"/>
                  </a:lnTo>
                  <a:lnTo>
                    <a:pt x="36" y="0"/>
                  </a:lnTo>
                  <a:lnTo>
                    <a:pt x="107" y="124"/>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89" name="Freeform 89"/>
            <p:cNvSpPr/>
            <p:nvPr>
              <p:custDataLst>
                <p:tags r:id="rId35"/>
              </p:custDataLst>
            </p:nvPr>
          </p:nvSpPr>
          <p:spPr bwMode="auto">
            <a:xfrm>
              <a:off x="1931988" y="3236913"/>
              <a:ext cx="230188" cy="169863"/>
            </a:xfrm>
            <a:custGeom>
              <a:avLst/>
              <a:gdLst>
                <a:gd name="T0" fmla="*/ 145 w 145"/>
                <a:gd name="T1" fmla="*/ 71 h 107"/>
                <a:gd name="T2" fmla="*/ 124 w 145"/>
                <a:gd name="T3" fmla="*/ 107 h 107"/>
                <a:gd name="T4" fmla="*/ 0 w 145"/>
                <a:gd name="T5" fmla="*/ 36 h 107"/>
                <a:gd name="T6" fmla="*/ 21 w 145"/>
                <a:gd name="T7" fmla="*/ 0 h 107"/>
                <a:gd name="T8" fmla="*/ 145 w 145"/>
                <a:gd name="T9" fmla="*/ 71 h 107"/>
              </a:gdLst>
              <a:ahLst/>
              <a:cxnLst>
                <a:cxn ang="0">
                  <a:pos x="T0" y="T1"/>
                </a:cxn>
                <a:cxn ang="0">
                  <a:pos x="T2" y="T3"/>
                </a:cxn>
                <a:cxn ang="0">
                  <a:pos x="T4" y="T5"/>
                </a:cxn>
                <a:cxn ang="0">
                  <a:pos x="T6" y="T7"/>
                </a:cxn>
                <a:cxn ang="0">
                  <a:pos x="T8" y="T9"/>
                </a:cxn>
              </a:cxnLst>
              <a:rect l="0" t="0" r="r" b="b"/>
              <a:pathLst>
                <a:path w="145" h="107">
                  <a:moveTo>
                    <a:pt x="145" y="71"/>
                  </a:moveTo>
                  <a:lnTo>
                    <a:pt x="124" y="107"/>
                  </a:lnTo>
                  <a:lnTo>
                    <a:pt x="0" y="36"/>
                  </a:lnTo>
                  <a:lnTo>
                    <a:pt x="21" y="0"/>
                  </a:lnTo>
                  <a:lnTo>
                    <a:pt x="145" y="71"/>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90" name="Rectangle 90"/>
            <p:cNvSpPr>
              <a:spLocks noChangeArrowheads="1"/>
            </p:cNvSpPr>
            <p:nvPr>
              <p:custDataLst>
                <p:tags r:id="rId36"/>
              </p:custDataLst>
            </p:nvPr>
          </p:nvSpPr>
          <p:spPr bwMode="auto">
            <a:xfrm>
              <a:off x="1846263" y="3589338"/>
              <a:ext cx="228600" cy="63500"/>
            </a:xfrm>
            <a:prstGeom prst="rect">
              <a:avLst/>
            </a:prstGeom>
            <a:solidFill>
              <a:srgbClr val="FFC7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
              <a:endParaRPr lang="zh-CN" altLang="en-US" sz="1350"/>
            </a:p>
          </p:txBody>
        </p:sp>
        <p:sp>
          <p:nvSpPr>
            <p:cNvPr id="91" name="Freeform 91"/>
            <p:cNvSpPr/>
            <p:nvPr>
              <p:custDataLst>
                <p:tags r:id="rId37"/>
              </p:custDataLst>
            </p:nvPr>
          </p:nvSpPr>
          <p:spPr bwMode="auto">
            <a:xfrm>
              <a:off x="1919288" y="3840163"/>
              <a:ext cx="230188" cy="169863"/>
            </a:xfrm>
            <a:custGeom>
              <a:avLst/>
              <a:gdLst>
                <a:gd name="T0" fmla="*/ 124 w 145"/>
                <a:gd name="T1" fmla="*/ 0 h 107"/>
                <a:gd name="T2" fmla="*/ 145 w 145"/>
                <a:gd name="T3" fmla="*/ 36 h 107"/>
                <a:gd name="T4" fmla="*/ 21 w 145"/>
                <a:gd name="T5" fmla="*/ 107 h 107"/>
                <a:gd name="T6" fmla="*/ 0 w 145"/>
                <a:gd name="T7" fmla="*/ 71 h 107"/>
                <a:gd name="T8" fmla="*/ 124 w 145"/>
                <a:gd name="T9" fmla="*/ 0 h 107"/>
              </a:gdLst>
              <a:ahLst/>
              <a:cxnLst>
                <a:cxn ang="0">
                  <a:pos x="T0" y="T1"/>
                </a:cxn>
                <a:cxn ang="0">
                  <a:pos x="T2" y="T3"/>
                </a:cxn>
                <a:cxn ang="0">
                  <a:pos x="T4" y="T5"/>
                </a:cxn>
                <a:cxn ang="0">
                  <a:pos x="T6" y="T7"/>
                </a:cxn>
                <a:cxn ang="0">
                  <a:pos x="T8" y="T9"/>
                </a:cxn>
              </a:cxnLst>
              <a:rect l="0" t="0" r="r" b="b"/>
              <a:pathLst>
                <a:path w="145" h="107">
                  <a:moveTo>
                    <a:pt x="124" y="0"/>
                  </a:moveTo>
                  <a:lnTo>
                    <a:pt x="145" y="36"/>
                  </a:lnTo>
                  <a:lnTo>
                    <a:pt x="21" y="107"/>
                  </a:lnTo>
                  <a:lnTo>
                    <a:pt x="0" y="71"/>
                  </a:lnTo>
                  <a:lnTo>
                    <a:pt x="124" y="0"/>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92" name="Freeform 92"/>
            <p:cNvSpPr/>
            <p:nvPr>
              <p:custDataLst>
                <p:tags r:id="rId38"/>
              </p:custDataLst>
            </p:nvPr>
          </p:nvSpPr>
          <p:spPr bwMode="auto">
            <a:xfrm>
              <a:off x="2962276" y="3863976"/>
              <a:ext cx="230188" cy="169863"/>
            </a:xfrm>
            <a:custGeom>
              <a:avLst/>
              <a:gdLst>
                <a:gd name="T0" fmla="*/ 0 w 145"/>
                <a:gd name="T1" fmla="*/ 34 h 107"/>
                <a:gd name="T2" fmla="*/ 21 w 145"/>
                <a:gd name="T3" fmla="*/ 0 h 107"/>
                <a:gd name="T4" fmla="*/ 145 w 145"/>
                <a:gd name="T5" fmla="*/ 71 h 107"/>
                <a:gd name="T6" fmla="*/ 125 w 145"/>
                <a:gd name="T7" fmla="*/ 107 h 107"/>
                <a:gd name="T8" fmla="*/ 0 w 145"/>
                <a:gd name="T9" fmla="*/ 34 h 107"/>
              </a:gdLst>
              <a:ahLst/>
              <a:cxnLst>
                <a:cxn ang="0">
                  <a:pos x="T0" y="T1"/>
                </a:cxn>
                <a:cxn ang="0">
                  <a:pos x="T2" y="T3"/>
                </a:cxn>
                <a:cxn ang="0">
                  <a:pos x="T4" y="T5"/>
                </a:cxn>
                <a:cxn ang="0">
                  <a:pos x="T6" y="T7"/>
                </a:cxn>
                <a:cxn ang="0">
                  <a:pos x="T8" y="T9"/>
                </a:cxn>
              </a:cxnLst>
              <a:rect l="0" t="0" r="r" b="b"/>
              <a:pathLst>
                <a:path w="145" h="107">
                  <a:moveTo>
                    <a:pt x="0" y="34"/>
                  </a:moveTo>
                  <a:lnTo>
                    <a:pt x="21" y="0"/>
                  </a:lnTo>
                  <a:lnTo>
                    <a:pt x="145" y="71"/>
                  </a:lnTo>
                  <a:lnTo>
                    <a:pt x="125" y="107"/>
                  </a:lnTo>
                  <a:lnTo>
                    <a:pt x="0" y="34"/>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93" name="Rectangle 93"/>
            <p:cNvSpPr>
              <a:spLocks noChangeArrowheads="1"/>
            </p:cNvSpPr>
            <p:nvPr>
              <p:custDataLst>
                <p:tags r:id="rId39"/>
              </p:custDataLst>
            </p:nvPr>
          </p:nvSpPr>
          <p:spPr bwMode="auto">
            <a:xfrm>
              <a:off x="3052763" y="3616326"/>
              <a:ext cx="225425" cy="65088"/>
            </a:xfrm>
            <a:prstGeom prst="rect">
              <a:avLst/>
            </a:prstGeom>
            <a:solidFill>
              <a:srgbClr val="FFC7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
              <a:endParaRPr lang="zh-CN" altLang="en-US" sz="1350"/>
            </a:p>
          </p:txBody>
        </p:sp>
        <p:sp>
          <p:nvSpPr>
            <p:cNvPr id="94" name="Freeform 94"/>
            <p:cNvSpPr/>
            <p:nvPr>
              <p:custDataLst>
                <p:tags r:id="rId40"/>
              </p:custDataLst>
            </p:nvPr>
          </p:nvSpPr>
          <p:spPr bwMode="auto">
            <a:xfrm>
              <a:off x="2976563" y="3260726"/>
              <a:ext cx="228600" cy="169863"/>
            </a:xfrm>
            <a:custGeom>
              <a:avLst/>
              <a:gdLst>
                <a:gd name="T0" fmla="*/ 20 w 144"/>
                <a:gd name="T1" fmla="*/ 107 h 107"/>
                <a:gd name="T2" fmla="*/ 0 w 144"/>
                <a:gd name="T3" fmla="*/ 71 h 107"/>
                <a:gd name="T4" fmla="*/ 125 w 144"/>
                <a:gd name="T5" fmla="*/ 0 h 107"/>
                <a:gd name="T6" fmla="*/ 144 w 144"/>
                <a:gd name="T7" fmla="*/ 36 h 107"/>
                <a:gd name="T8" fmla="*/ 20 w 144"/>
                <a:gd name="T9" fmla="*/ 107 h 107"/>
              </a:gdLst>
              <a:ahLst/>
              <a:cxnLst>
                <a:cxn ang="0">
                  <a:pos x="T0" y="T1"/>
                </a:cxn>
                <a:cxn ang="0">
                  <a:pos x="T2" y="T3"/>
                </a:cxn>
                <a:cxn ang="0">
                  <a:pos x="T4" y="T5"/>
                </a:cxn>
                <a:cxn ang="0">
                  <a:pos x="T6" y="T7"/>
                </a:cxn>
                <a:cxn ang="0">
                  <a:pos x="T8" y="T9"/>
                </a:cxn>
              </a:cxnLst>
              <a:rect l="0" t="0" r="r" b="b"/>
              <a:pathLst>
                <a:path w="144" h="107">
                  <a:moveTo>
                    <a:pt x="20" y="107"/>
                  </a:moveTo>
                  <a:lnTo>
                    <a:pt x="0" y="71"/>
                  </a:lnTo>
                  <a:lnTo>
                    <a:pt x="125" y="0"/>
                  </a:lnTo>
                  <a:lnTo>
                    <a:pt x="144" y="36"/>
                  </a:lnTo>
                  <a:lnTo>
                    <a:pt x="20" y="107"/>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95" name="Freeform 95"/>
            <p:cNvSpPr/>
            <p:nvPr>
              <p:custDataLst>
                <p:tags r:id="rId41"/>
              </p:custDataLst>
            </p:nvPr>
          </p:nvSpPr>
          <p:spPr bwMode="auto">
            <a:xfrm>
              <a:off x="2790826" y="3005138"/>
              <a:ext cx="169863" cy="230188"/>
            </a:xfrm>
            <a:custGeom>
              <a:avLst/>
              <a:gdLst>
                <a:gd name="T0" fmla="*/ 36 w 107"/>
                <a:gd name="T1" fmla="*/ 145 h 145"/>
                <a:gd name="T2" fmla="*/ 0 w 107"/>
                <a:gd name="T3" fmla="*/ 124 h 145"/>
                <a:gd name="T4" fmla="*/ 71 w 107"/>
                <a:gd name="T5" fmla="*/ 0 h 145"/>
                <a:gd name="T6" fmla="*/ 107 w 107"/>
                <a:gd name="T7" fmla="*/ 21 h 145"/>
                <a:gd name="T8" fmla="*/ 36 w 107"/>
                <a:gd name="T9" fmla="*/ 145 h 145"/>
              </a:gdLst>
              <a:ahLst/>
              <a:cxnLst>
                <a:cxn ang="0">
                  <a:pos x="T0" y="T1"/>
                </a:cxn>
                <a:cxn ang="0">
                  <a:pos x="T2" y="T3"/>
                </a:cxn>
                <a:cxn ang="0">
                  <a:pos x="T4" y="T5"/>
                </a:cxn>
                <a:cxn ang="0">
                  <a:pos x="T6" y="T7"/>
                </a:cxn>
                <a:cxn ang="0">
                  <a:pos x="T8" y="T9"/>
                </a:cxn>
              </a:cxnLst>
              <a:rect l="0" t="0" r="r" b="b"/>
              <a:pathLst>
                <a:path w="107" h="145">
                  <a:moveTo>
                    <a:pt x="36" y="145"/>
                  </a:moveTo>
                  <a:lnTo>
                    <a:pt x="0" y="124"/>
                  </a:lnTo>
                  <a:lnTo>
                    <a:pt x="71" y="0"/>
                  </a:lnTo>
                  <a:lnTo>
                    <a:pt x="107" y="21"/>
                  </a:lnTo>
                  <a:lnTo>
                    <a:pt x="36" y="145"/>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grpSp>
      <p:grpSp>
        <p:nvGrpSpPr>
          <p:cNvPr id="103" name="组合 102"/>
          <p:cNvGrpSpPr/>
          <p:nvPr>
            <p:custDataLst>
              <p:tags r:id="rId42"/>
            </p:custDataLst>
          </p:nvPr>
        </p:nvGrpSpPr>
        <p:grpSpPr>
          <a:xfrm>
            <a:off x="2329148" y="3130977"/>
            <a:ext cx="276754" cy="275541"/>
            <a:chOff x="8456368" y="5632577"/>
            <a:chExt cx="330647" cy="329197"/>
          </a:xfrm>
          <a:solidFill>
            <a:srgbClr val="595959">
              <a:lumMod val="65000"/>
              <a:lumOff val="35000"/>
            </a:srgbClr>
          </a:solidFill>
        </p:grpSpPr>
        <p:sp>
          <p:nvSpPr>
            <p:cNvPr id="104" name="Freeform 65"/>
            <p:cNvSpPr>
              <a:spLocks noEditPoints="1"/>
            </p:cNvSpPr>
            <p:nvPr>
              <p:custDataLst>
                <p:tags r:id="rId43"/>
              </p:custDataLst>
            </p:nvPr>
          </p:nvSpPr>
          <p:spPr bwMode="auto">
            <a:xfrm>
              <a:off x="8576735" y="5758745"/>
              <a:ext cx="184176" cy="176925"/>
            </a:xfrm>
            <a:custGeom>
              <a:avLst/>
              <a:gdLst>
                <a:gd name="T0" fmla="*/ 7 w 35"/>
                <a:gd name="T1" fmla="*/ 1 h 34"/>
                <a:gd name="T2" fmla="*/ 7 w 35"/>
                <a:gd name="T3" fmla="*/ 1 h 34"/>
                <a:gd name="T4" fmla="*/ 11 w 35"/>
                <a:gd name="T5" fmla="*/ 0 h 34"/>
                <a:gd name="T6" fmla="*/ 18 w 35"/>
                <a:gd name="T7" fmla="*/ 5 h 34"/>
                <a:gd name="T8" fmla="*/ 17 w 35"/>
                <a:gd name="T9" fmla="*/ 10 h 34"/>
                <a:gd name="T10" fmla="*/ 16 w 35"/>
                <a:gd name="T11" fmla="*/ 11 h 34"/>
                <a:gd name="T12" fmla="*/ 34 w 35"/>
                <a:gd name="T13" fmla="*/ 27 h 34"/>
                <a:gd name="T14" fmla="*/ 34 w 35"/>
                <a:gd name="T15" fmla="*/ 33 h 34"/>
                <a:gd name="T16" fmla="*/ 34 w 35"/>
                <a:gd name="T17" fmla="*/ 33 h 34"/>
                <a:gd name="T18" fmla="*/ 28 w 35"/>
                <a:gd name="T19" fmla="*/ 33 h 34"/>
                <a:gd name="T20" fmla="*/ 12 w 35"/>
                <a:gd name="T21" fmla="*/ 16 h 34"/>
                <a:gd name="T22" fmla="*/ 11 w 35"/>
                <a:gd name="T23" fmla="*/ 16 h 34"/>
                <a:gd name="T24" fmla="*/ 6 w 35"/>
                <a:gd name="T25" fmla="*/ 17 h 34"/>
                <a:gd name="T26" fmla="*/ 0 w 35"/>
                <a:gd name="T27" fmla="*/ 10 h 34"/>
                <a:gd name="T28" fmla="*/ 2 w 35"/>
                <a:gd name="T29" fmla="*/ 6 h 34"/>
                <a:gd name="T30" fmla="*/ 2 w 35"/>
                <a:gd name="T31" fmla="*/ 6 h 34"/>
                <a:gd name="T32" fmla="*/ 2 w 35"/>
                <a:gd name="T33" fmla="*/ 6 h 34"/>
                <a:gd name="T34" fmla="*/ 6 w 35"/>
                <a:gd name="T35" fmla="*/ 11 h 34"/>
                <a:gd name="T36" fmla="*/ 10 w 35"/>
                <a:gd name="T37" fmla="*/ 9 h 34"/>
                <a:gd name="T38" fmla="*/ 12 w 35"/>
                <a:gd name="T39" fmla="*/ 5 h 34"/>
                <a:gd name="T40" fmla="*/ 7 w 35"/>
                <a:gd name="T41" fmla="*/ 1 h 34"/>
                <a:gd name="T42" fmla="*/ 7 w 35"/>
                <a:gd name="T43" fmla="*/ 1 h 34"/>
                <a:gd name="T44" fmla="*/ 30 w 35"/>
                <a:gd name="T45" fmla="*/ 29 h 34"/>
                <a:gd name="T46" fmla="*/ 32 w 35"/>
                <a:gd name="T47" fmla="*/ 29 h 34"/>
                <a:gd name="T48" fmla="*/ 32 w 35"/>
                <a:gd name="T49" fmla="*/ 31 h 34"/>
                <a:gd name="T50" fmla="*/ 30 w 35"/>
                <a:gd name="T51" fmla="*/ 31 h 34"/>
                <a:gd name="T52" fmla="*/ 30 w 35"/>
                <a:gd name="T53" fmla="*/ 2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34">
                  <a:moveTo>
                    <a:pt x="7" y="1"/>
                  </a:moveTo>
                  <a:cubicBezTo>
                    <a:pt x="7" y="1"/>
                    <a:pt x="7" y="1"/>
                    <a:pt x="7" y="1"/>
                  </a:cubicBezTo>
                  <a:cubicBezTo>
                    <a:pt x="11" y="0"/>
                    <a:pt x="11" y="0"/>
                    <a:pt x="11" y="0"/>
                  </a:cubicBezTo>
                  <a:cubicBezTo>
                    <a:pt x="18" y="5"/>
                    <a:pt x="18" y="5"/>
                    <a:pt x="18" y="5"/>
                  </a:cubicBezTo>
                  <a:cubicBezTo>
                    <a:pt x="17" y="10"/>
                    <a:pt x="17" y="10"/>
                    <a:pt x="17" y="10"/>
                  </a:cubicBezTo>
                  <a:cubicBezTo>
                    <a:pt x="16" y="11"/>
                    <a:pt x="16" y="11"/>
                    <a:pt x="16" y="11"/>
                  </a:cubicBezTo>
                  <a:cubicBezTo>
                    <a:pt x="34" y="27"/>
                    <a:pt x="34" y="27"/>
                    <a:pt x="34" y="27"/>
                  </a:cubicBezTo>
                  <a:cubicBezTo>
                    <a:pt x="35" y="29"/>
                    <a:pt x="35" y="31"/>
                    <a:pt x="34" y="33"/>
                  </a:cubicBezTo>
                  <a:cubicBezTo>
                    <a:pt x="34" y="33"/>
                    <a:pt x="34" y="33"/>
                    <a:pt x="34" y="33"/>
                  </a:cubicBezTo>
                  <a:cubicBezTo>
                    <a:pt x="32" y="34"/>
                    <a:pt x="30" y="34"/>
                    <a:pt x="28" y="33"/>
                  </a:cubicBezTo>
                  <a:cubicBezTo>
                    <a:pt x="12" y="16"/>
                    <a:pt x="12" y="16"/>
                    <a:pt x="12" y="16"/>
                  </a:cubicBezTo>
                  <a:cubicBezTo>
                    <a:pt x="11" y="16"/>
                    <a:pt x="11" y="16"/>
                    <a:pt x="11" y="16"/>
                  </a:cubicBezTo>
                  <a:cubicBezTo>
                    <a:pt x="6" y="17"/>
                    <a:pt x="6" y="17"/>
                    <a:pt x="6" y="17"/>
                  </a:cubicBezTo>
                  <a:cubicBezTo>
                    <a:pt x="0" y="10"/>
                    <a:pt x="0" y="10"/>
                    <a:pt x="0" y="10"/>
                  </a:cubicBezTo>
                  <a:cubicBezTo>
                    <a:pt x="2" y="6"/>
                    <a:pt x="2" y="6"/>
                    <a:pt x="2" y="6"/>
                  </a:cubicBezTo>
                  <a:cubicBezTo>
                    <a:pt x="2" y="6"/>
                    <a:pt x="2" y="6"/>
                    <a:pt x="2" y="6"/>
                  </a:cubicBezTo>
                  <a:cubicBezTo>
                    <a:pt x="2" y="6"/>
                    <a:pt x="2" y="6"/>
                    <a:pt x="2" y="6"/>
                  </a:cubicBezTo>
                  <a:cubicBezTo>
                    <a:pt x="6" y="11"/>
                    <a:pt x="6" y="11"/>
                    <a:pt x="6" y="11"/>
                  </a:cubicBezTo>
                  <a:cubicBezTo>
                    <a:pt x="10" y="9"/>
                    <a:pt x="10" y="9"/>
                    <a:pt x="10" y="9"/>
                  </a:cubicBezTo>
                  <a:cubicBezTo>
                    <a:pt x="12" y="5"/>
                    <a:pt x="12" y="5"/>
                    <a:pt x="12" y="5"/>
                  </a:cubicBezTo>
                  <a:cubicBezTo>
                    <a:pt x="7" y="1"/>
                    <a:pt x="7" y="1"/>
                    <a:pt x="7" y="1"/>
                  </a:cubicBezTo>
                  <a:cubicBezTo>
                    <a:pt x="7" y="1"/>
                    <a:pt x="7" y="1"/>
                    <a:pt x="7" y="1"/>
                  </a:cubicBezTo>
                  <a:close/>
                  <a:moveTo>
                    <a:pt x="30" y="29"/>
                  </a:moveTo>
                  <a:cubicBezTo>
                    <a:pt x="30" y="28"/>
                    <a:pt x="32" y="28"/>
                    <a:pt x="32" y="29"/>
                  </a:cubicBezTo>
                  <a:cubicBezTo>
                    <a:pt x="33" y="29"/>
                    <a:pt x="33" y="31"/>
                    <a:pt x="32" y="31"/>
                  </a:cubicBezTo>
                  <a:cubicBezTo>
                    <a:pt x="32" y="32"/>
                    <a:pt x="30" y="32"/>
                    <a:pt x="30" y="31"/>
                  </a:cubicBezTo>
                  <a:cubicBezTo>
                    <a:pt x="29" y="31"/>
                    <a:pt x="29" y="29"/>
                    <a:pt x="3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05" name="Freeform 66"/>
            <p:cNvSpPr/>
            <p:nvPr>
              <p:custDataLst>
                <p:tags r:id="rId44"/>
              </p:custDataLst>
            </p:nvPr>
          </p:nvSpPr>
          <p:spPr bwMode="auto">
            <a:xfrm>
              <a:off x="8456368" y="5632577"/>
              <a:ext cx="330647" cy="329197"/>
            </a:xfrm>
            <a:custGeom>
              <a:avLst/>
              <a:gdLst>
                <a:gd name="T0" fmla="*/ 36 w 63"/>
                <a:gd name="T1" fmla="*/ 0 h 63"/>
                <a:gd name="T2" fmla="*/ 37 w 63"/>
                <a:gd name="T3" fmla="*/ 9 h 63"/>
                <a:gd name="T4" fmla="*/ 43 w 63"/>
                <a:gd name="T5" fmla="*/ 11 h 63"/>
                <a:gd name="T6" fmla="*/ 50 w 63"/>
                <a:gd name="T7" fmla="*/ 6 h 63"/>
                <a:gd name="T8" fmla="*/ 57 w 63"/>
                <a:gd name="T9" fmla="*/ 13 h 63"/>
                <a:gd name="T10" fmla="*/ 52 w 63"/>
                <a:gd name="T11" fmla="*/ 19 h 63"/>
                <a:gd name="T12" fmla="*/ 54 w 63"/>
                <a:gd name="T13" fmla="*/ 26 h 63"/>
                <a:gd name="T14" fmla="*/ 63 w 63"/>
                <a:gd name="T15" fmla="*/ 27 h 63"/>
                <a:gd name="T16" fmla="*/ 63 w 63"/>
                <a:gd name="T17" fmla="*/ 36 h 63"/>
                <a:gd name="T18" fmla="*/ 54 w 63"/>
                <a:gd name="T19" fmla="*/ 37 h 63"/>
                <a:gd name="T20" fmla="*/ 53 w 63"/>
                <a:gd name="T21" fmla="*/ 42 h 63"/>
                <a:gd name="T22" fmla="*/ 47 w 63"/>
                <a:gd name="T23" fmla="*/ 37 h 63"/>
                <a:gd name="T24" fmla="*/ 48 w 63"/>
                <a:gd name="T25" fmla="*/ 34 h 63"/>
                <a:gd name="T26" fmla="*/ 34 w 63"/>
                <a:gd name="T27" fmla="*/ 15 h 63"/>
                <a:gd name="T28" fmla="*/ 15 w 63"/>
                <a:gd name="T29" fmla="*/ 29 h 63"/>
                <a:gd name="T30" fmla="*/ 29 w 63"/>
                <a:gd name="T31" fmla="*/ 48 h 63"/>
                <a:gd name="T32" fmla="*/ 37 w 63"/>
                <a:gd name="T33" fmla="*/ 47 h 63"/>
                <a:gd name="T34" fmla="*/ 42 w 63"/>
                <a:gd name="T35" fmla="*/ 53 h 63"/>
                <a:gd name="T36" fmla="*/ 37 w 63"/>
                <a:gd name="T37" fmla="*/ 55 h 63"/>
                <a:gd name="T38" fmla="*/ 36 w 63"/>
                <a:gd name="T39" fmla="*/ 63 h 63"/>
                <a:gd name="T40" fmla="*/ 27 w 63"/>
                <a:gd name="T41" fmla="*/ 63 h 63"/>
                <a:gd name="T42" fmla="*/ 25 w 63"/>
                <a:gd name="T43" fmla="*/ 54 h 63"/>
                <a:gd name="T44" fmla="*/ 19 w 63"/>
                <a:gd name="T45" fmla="*/ 52 h 63"/>
                <a:gd name="T46" fmla="*/ 13 w 63"/>
                <a:gd name="T47" fmla="*/ 57 h 63"/>
                <a:gd name="T48" fmla="*/ 6 w 63"/>
                <a:gd name="T49" fmla="*/ 50 h 63"/>
                <a:gd name="T50" fmla="*/ 11 w 63"/>
                <a:gd name="T51" fmla="*/ 44 h 63"/>
                <a:gd name="T52" fmla="*/ 8 w 63"/>
                <a:gd name="T53" fmla="*/ 37 h 63"/>
                <a:gd name="T54" fmla="*/ 0 w 63"/>
                <a:gd name="T55" fmla="*/ 36 h 63"/>
                <a:gd name="T56" fmla="*/ 0 w 63"/>
                <a:gd name="T57" fmla="*/ 27 h 63"/>
                <a:gd name="T58" fmla="*/ 8 w 63"/>
                <a:gd name="T59" fmla="*/ 26 h 63"/>
                <a:gd name="T60" fmla="*/ 11 w 63"/>
                <a:gd name="T61" fmla="*/ 19 h 63"/>
                <a:gd name="T62" fmla="*/ 6 w 63"/>
                <a:gd name="T63" fmla="*/ 13 h 63"/>
                <a:gd name="T64" fmla="*/ 13 w 63"/>
                <a:gd name="T65" fmla="*/ 6 h 63"/>
                <a:gd name="T66" fmla="*/ 19 w 63"/>
                <a:gd name="T67" fmla="*/ 11 h 63"/>
                <a:gd name="T68" fmla="*/ 25 w 63"/>
                <a:gd name="T69" fmla="*/ 8 h 63"/>
                <a:gd name="T70" fmla="*/ 27 w 63"/>
                <a:gd name="T71" fmla="*/ 0 h 63"/>
                <a:gd name="T72" fmla="*/ 36 w 63"/>
                <a:gd name="T7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 h="63">
                  <a:moveTo>
                    <a:pt x="36" y="0"/>
                  </a:moveTo>
                  <a:cubicBezTo>
                    <a:pt x="37" y="9"/>
                    <a:pt x="37" y="9"/>
                    <a:pt x="37" y="9"/>
                  </a:cubicBezTo>
                  <a:cubicBezTo>
                    <a:pt x="43" y="11"/>
                    <a:pt x="43" y="11"/>
                    <a:pt x="43" y="11"/>
                  </a:cubicBezTo>
                  <a:cubicBezTo>
                    <a:pt x="50" y="6"/>
                    <a:pt x="50" y="6"/>
                    <a:pt x="50" y="6"/>
                  </a:cubicBezTo>
                  <a:cubicBezTo>
                    <a:pt x="57" y="13"/>
                    <a:pt x="57" y="13"/>
                    <a:pt x="57" y="13"/>
                  </a:cubicBezTo>
                  <a:cubicBezTo>
                    <a:pt x="52" y="19"/>
                    <a:pt x="52" y="19"/>
                    <a:pt x="52" y="19"/>
                  </a:cubicBezTo>
                  <a:cubicBezTo>
                    <a:pt x="54" y="26"/>
                    <a:pt x="54" y="26"/>
                    <a:pt x="54" y="26"/>
                  </a:cubicBezTo>
                  <a:cubicBezTo>
                    <a:pt x="63" y="27"/>
                    <a:pt x="63" y="27"/>
                    <a:pt x="63" y="27"/>
                  </a:cubicBezTo>
                  <a:cubicBezTo>
                    <a:pt x="63" y="36"/>
                    <a:pt x="63" y="36"/>
                    <a:pt x="63" y="36"/>
                  </a:cubicBezTo>
                  <a:cubicBezTo>
                    <a:pt x="54" y="37"/>
                    <a:pt x="54" y="37"/>
                    <a:pt x="54" y="37"/>
                  </a:cubicBezTo>
                  <a:cubicBezTo>
                    <a:pt x="53" y="42"/>
                    <a:pt x="53" y="42"/>
                    <a:pt x="53" y="42"/>
                  </a:cubicBezTo>
                  <a:cubicBezTo>
                    <a:pt x="47" y="37"/>
                    <a:pt x="47" y="37"/>
                    <a:pt x="47" y="37"/>
                  </a:cubicBezTo>
                  <a:cubicBezTo>
                    <a:pt x="48" y="36"/>
                    <a:pt x="48" y="35"/>
                    <a:pt x="48" y="34"/>
                  </a:cubicBezTo>
                  <a:cubicBezTo>
                    <a:pt x="49" y="25"/>
                    <a:pt x="43" y="16"/>
                    <a:pt x="34" y="15"/>
                  </a:cubicBezTo>
                  <a:cubicBezTo>
                    <a:pt x="25" y="14"/>
                    <a:pt x="16" y="20"/>
                    <a:pt x="15" y="29"/>
                  </a:cubicBezTo>
                  <a:cubicBezTo>
                    <a:pt x="14" y="38"/>
                    <a:pt x="20" y="47"/>
                    <a:pt x="29" y="48"/>
                  </a:cubicBezTo>
                  <a:cubicBezTo>
                    <a:pt x="32" y="48"/>
                    <a:pt x="34" y="48"/>
                    <a:pt x="37" y="47"/>
                  </a:cubicBezTo>
                  <a:cubicBezTo>
                    <a:pt x="42" y="53"/>
                    <a:pt x="42" y="53"/>
                    <a:pt x="42" y="53"/>
                  </a:cubicBezTo>
                  <a:cubicBezTo>
                    <a:pt x="37" y="55"/>
                    <a:pt x="37" y="55"/>
                    <a:pt x="37" y="55"/>
                  </a:cubicBezTo>
                  <a:cubicBezTo>
                    <a:pt x="36" y="63"/>
                    <a:pt x="36" y="63"/>
                    <a:pt x="36" y="63"/>
                  </a:cubicBezTo>
                  <a:cubicBezTo>
                    <a:pt x="27" y="63"/>
                    <a:pt x="27" y="63"/>
                    <a:pt x="27" y="63"/>
                  </a:cubicBezTo>
                  <a:cubicBezTo>
                    <a:pt x="25" y="54"/>
                    <a:pt x="25" y="54"/>
                    <a:pt x="25" y="54"/>
                  </a:cubicBezTo>
                  <a:cubicBezTo>
                    <a:pt x="19" y="52"/>
                    <a:pt x="19" y="52"/>
                    <a:pt x="19" y="52"/>
                  </a:cubicBezTo>
                  <a:cubicBezTo>
                    <a:pt x="13" y="57"/>
                    <a:pt x="13" y="57"/>
                    <a:pt x="13" y="57"/>
                  </a:cubicBezTo>
                  <a:cubicBezTo>
                    <a:pt x="6" y="50"/>
                    <a:pt x="6" y="50"/>
                    <a:pt x="6" y="50"/>
                  </a:cubicBezTo>
                  <a:cubicBezTo>
                    <a:pt x="11" y="44"/>
                    <a:pt x="11" y="44"/>
                    <a:pt x="11" y="44"/>
                  </a:cubicBezTo>
                  <a:cubicBezTo>
                    <a:pt x="8" y="37"/>
                    <a:pt x="8" y="37"/>
                    <a:pt x="8" y="37"/>
                  </a:cubicBezTo>
                  <a:cubicBezTo>
                    <a:pt x="0" y="36"/>
                    <a:pt x="0" y="36"/>
                    <a:pt x="0" y="36"/>
                  </a:cubicBezTo>
                  <a:cubicBezTo>
                    <a:pt x="0" y="27"/>
                    <a:pt x="0" y="27"/>
                    <a:pt x="0" y="27"/>
                  </a:cubicBezTo>
                  <a:cubicBezTo>
                    <a:pt x="8" y="26"/>
                    <a:pt x="8" y="26"/>
                    <a:pt x="8" y="26"/>
                  </a:cubicBezTo>
                  <a:cubicBezTo>
                    <a:pt x="11" y="19"/>
                    <a:pt x="11" y="19"/>
                    <a:pt x="11" y="19"/>
                  </a:cubicBezTo>
                  <a:cubicBezTo>
                    <a:pt x="6" y="13"/>
                    <a:pt x="6" y="13"/>
                    <a:pt x="6" y="13"/>
                  </a:cubicBezTo>
                  <a:cubicBezTo>
                    <a:pt x="13" y="6"/>
                    <a:pt x="13" y="6"/>
                    <a:pt x="13" y="6"/>
                  </a:cubicBezTo>
                  <a:cubicBezTo>
                    <a:pt x="19" y="11"/>
                    <a:pt x="19" y="11"/>
                    <a:pt x="19" y="11"/>
                  </a:cubicBezTo>
                  <a:cubicBezTo>
                    <a:pt x="25" y="8"/>
                    <a:pt x="25" y="8"/>
                    <a:pt x="25" y="8"/>
                  </a:cubicBezTo>
                  <a:cubicBezTo>
                    <a:pt x="27" y="0"/>
                    <a:pt x="27" y="0"/>
                    <a:pt x="27" y="0"/>
                  </a:cubicBezTo>
                  <a:cubicBezTo>
                    <a:pt x="36" y="0"/>
                    <a:pt x="36" y="0"/>
                    <a:pt x="3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grpSp>
      <p:sp>
        <p:nvSpPr>
          <p:cNvPr id="106" name="Freeform 60"/>
          <p:cNvSpPr>
            <a:spLocks noEditPoints="1"/>
          </p:cNvSpPr>
          <p:nvPr>
            <p:custDataLst>
              <p:tags r:id="rId45"/>
            </p:custDataLst>
          </p:nvPr>
        </p:nvSpPr>
        <p:spPr bwMode="auto">
          <a:xfrm>
            <a:off x="3223823" y="3545350"/>
            <a:ext cx="267045" cy="179648"/>
          </a:xfrm>
          <a:custGeom>
            <a:avLst/>
            <a:gdLst>
              <a:gd name="T0" fmla="*/ 56 w 61"/>
              <a:gd name="T1" fmla="*/ 3 h 41"/>
              <a:gd name="T2" fmla="*/ 55 w 61"/>
              <a:gd name="T3" fmla="*/ 0 h 41"/>
              <a:gd name="T4" fmla="*/ 47 w 61"/>
              <a:gd name="T5" fmla="*/ 1 h 41"/>
              <a:gd name="T6" fmla="*/ 10 w 61"/>
              <a:gd name="T7" fmla="*/ 3 h 41"/>
              <a:gd name="T8" fmla="*/ 9 w 61"/>
              <a:gd name="T9" fmla="*/ 0 h 41"/>
              <a:gd name="T10" fmla="*/ 6 w 61"/>
              <a:gd name="T11" fmla="*/ 1 h 41"/>
              <a:gd name="T12" fmla="*/ 2 w 61"/>
              <a:gd name="T13" fmla="*/ 3 h 41"/>
              <a:gd name="T14" fmla="*/ 0 w 61"/>
              <a:gd name="T15" fmla="*/ 40 h 41"/>
              <a:gd name="T16" fmla="*/ 59 w 61"/>
              <a:gd name="T17" fmla="*/ 41 h 41"/>
              <a:gd name="T18" fmla="*/ 61 w 61"/>
              <a:gd name="T19" fmla="*/ 4 h 41"/>
              <a:gd name="T20" fmla="*/ 59 w 61"/>
              <a:gd name="T21" fmla="*/ 3 h 41"/>
              <a:gd name="T22" fmla="*/ 5 w 61"/>
              <a:gd name="T23" fmla="*/ 8 h 41"/>
              <a:gd name="T24" fmla="*/ 10 w 61"/>
              <a:gd name="T25" fmla="*/ 8 h 41"/>
              <a:gd name="T26" fmla="*/ 8 w 61"/>
              <a:gd name="T27" fmla="*/ 5 h 41"/>
              <a:gd name="T28" fmla="*/ 48 w 61"/>
              <a:gd name="T29" fmla="*/ 6 h 41"/>
              <a:gd name="T30" fmla="*/ 47 w 61"/>
              <a:gd name="T31" fmla="*/ 8 h 41"/>
              <a:gd name="T32" fmla="*/ 55 w 61"/>
              <a:gd name="T33" fmla="*/ 9 h 41"/>
              <a:gd name="T34" fmla="*/ 56 w 61"/>
              <a:gd name="T35" fmla="*/ 7 h 41"/>
              <a:gd name="T36" fmla="*/ 55 w 61"/>
              <a:gd name="T37" fmla="*/ 6 h 41"/>
              <a:gd name="T38" fmla="*/ 48 w 61"/>
              <a:gd name="T39" fmla="*/ 22 h 41"/>
              <a:gd name="T40" fmla="*/ 14 w 61"/>
              <a:gd name="T41" fmla="*/ 22 h 41"/>
              <a:gd name="T42" fmla="*/ 31 w 61"/>
              <a:gd name="T43" fmla="*/ 5 h 41"/>
              <a:gd name="T44" fmla="*/ 44 w 61"/>
              <a:gd name="T45" fmla="*/ 22 h 41"/>
              <a:gd name="T46" fmla="*/ 17 w 61"/>
              <a:gd name="T47" fmla="*/ 22 h 41"/>
              <a:gd name="T48" fmla="*/ 31 w 61"/>
              <a:gd name="T49" fmla="*/ 8 h 41"/>
              <a:gd name="T50" fmla="*/ 40 w 61"/>
              <a:gd name="T51" fmla="*/ 22 h 41"/>
              <a:gd name="T52" fmla="*/ 21 w 61"/>
              <a:gd name="T53" fmla="*/ 22 h 41"/>
              <a:gd name="T54" fmla="*/ 31 w 61"/>
              <a:gd name="T55" fmla="*/ 12 h 41"/>
              <a:gd name="T56" fmla="*/ 36 w 61"/>
              <a:gd name="T57" fmla="*/ 17 h 41"/>
              <a:gd name="T58" fmla="*/ 24 w 61"/>
              <a:gd name="T59" fmla="*/ 24 h 41"/>
              <a:gd name="T60" fmla="*/ 23 w 61"/>
              <a:gd name="T61" fmla="*/ 22 h 41"/>
              <a:gd name="T62" fmla="*/ 31 w 61"/>
              <a:gd name="T63" fmla="*/ 1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 h="41">
                <a:moveTo>
                  <a:pt x="59" y="3"/>
                </a:moveTo>
                <a:cubicBezTo>
                  <a:pt x="56" y="3"/>
                  <a:pt x="56" y="3"/>
                  <a:pt x="56" y="3"/>
                </a:cubicBezTo>
                <a:cubicBezTo>
                  <a:pt x="56" y="1"/>
                  <a:pt x="56" y="1"/>
                  <a:pt x="56" y="1"/>
                </a:cubicBezTo>
                <a:cubicBezTo>
                  <a:pt x="56" y="1"/>
                  <a:pt x="55" y="0"/>
                  <a:pt x="55" y="0"/>
                </a:cubicBezTo>
                <a:cubicBezTo>
                  <a:pt x="48" y="0"/>
                  <a:pt x="48" y="0"/>
                  <a:pt x="48" y="0"/>
                </a:cubicBezTo>
                <a:cubicBezTo>
                  <a:pt x="47" y="0"/>
                  <a:pt x="47" y="1"/>
                  <a:pt x="47" y="1"/>
                </a:cubicBezTo>
                <a:cubicBezTo>
                  <a:pt x="47" y="3"/>
                  <a:pt x="47" y="3"/>
                  <a:pt x="47" y="3"/>
                </a:cubicBezTo>
                <a:cubicBezTo>
                  <a:pt x="10" y="3"/>
                  <a:pt x="10" y="3"/>
                  <a:pt x="10" y="3"/>
                </a:cubicBezTo>
                <a:cubicBezTo>
                  <a:pt x="10" y="1"/>
                  <a:pt x="10" y="1"/>
                  <a:pt x="10" y="1"/>
                </a:cubicBezTo>
                <a:cubicBezTo>
                  <a:pt x="10" y="1"/>
                  <a:pt x="10" y="0"/>
                  <a:pt x="9" y="0"/>
                </a:cubicBezTo>
                <a:cubicBezTo>
                  <a:pt x="7" y="0"/>
                  <a:pt x="7" y="0"/>
                  <a:pt x="7" y="0"/>
                </a:cubicBezTo>
                <a:cubicBezTo>
                  <a:pt x="6" y="0"/>
                  <a:pt x="6" y="1"/>
                  <a:pt x="6" y="1"/>
                </a:cubicBezTo>
                <a:cubicBezTo>
                  <a:pt x="6" y="3"/>
                  <a:pt x="6" y="3"/>
                  <a:pt x="6" y="3"/>
                </a:cubicBezTo>
                <a:cubicBezTo>
                  <a:pt x="2" y="3"/>
                  <a:pt x="2" y="3"/>
                  <a:pt x="2" y="3"/>
                </a:cubicBezTo>
                <a:cubicBezTo>
                  <a:pt x="1" y="3"/>
                  <a:pt x="0" y="3"/>
                  <a:pt x="0" y="4"/>
                </a:cubicBezTo>
                <a:cubicBezTo>
                  <a:pt x="0" y="40"/>
                  <a:pt x="0" y="40"/>
                  <a:pt x="0" y="40"/>
                </a:cubicBezTo>
                <a:cubicBezTo>
                  <a:pt x="0" y="41"/>
                  <a:pt x="1" y="41"/>
                  <a:pt x="2" y="41"/>
                </a:cubicBezTo>
                <a:cubicBezTo>
                  <a:pt x="59" y="41"/>
                  <a:pt x="59" y="41"/>
                  <a:pt x="59" y="41"/>
                </a:cubicBezTo>
                <a:cubicBezTo>
                  <a:pt x="60" y="41"/>
                  <a:pt x="61" y="41"/>
                  <a:pt x="61" y="40"/>
                </a:cubicBezTo>
                <a:cubicBezTo>
                  <a:pt x="61" y="4"/>
                  <a:pt x="61" y="4"/>
                  <a:pt x="61" y="4"/>
                </a:cubicBezTo>
                <a:cubicBezTo>
                  <a:pt x="61" y="3"/>
                  <a:pt x="60" y="3"/>
                  <a:pt x="59" y="3"/>
                </a:cubicBezTo>
                <a:cubicBezTo>
                  <a:pt x="59" y="3"/>
                  <a:pt x="59" y="3"/>
                  <a:pt x="59" y="3"/>
                </a:cubicBezTo>
                <a:close/>
                <a:moveTo>
                  <a:pt x="8" y="5"/>
                </a:moveTo>
                <a:cubicBezTo>
                  <a:pt x="6" y="5"/>
                  <a:pt x="5" y="6"/>
                  <a:pt x="5" y="8"/>
                </a:cubicBezTo>
                <a:cubicBezTo>
                  <a:pt x="5" y="9"/>
                  <a:pt x="6" y="10"/>
                  <a:pt x="8" y="10"/>
                </a:cubicBezTo>
                <a:cubicBezTo>
                  <a:pt x="9" y="10"/>
                  <a:pt x="10" y="9"/>
                  <a:pt x="10" y="8"/>
                </a:cubicBezTo>
                <a:cubicBezTo>
                  <a:pt x="10" y="6"/>
                  <a:pt x="9" y="5"/>
                  <a:pt x="8" y="5"/>
                </a:cubicBezTo>
                <a:cubicBezTo>
                  <a:pt x="8" y="5"/>
                  <a:pt x="8" y="5"/>
                  <a:pt x="8" y="5"/>
                </a:cubicBezTo>
                <a:close/>
                <a:moveTo>
                  <a:pt x="55" y="6"/>
                </a:moveTo>
                <a:cubicBezTo>
                  <a:pt x="48" y="6"/>
                  <a:pt x="48" y="6"/>
                  <a:pt x="48" y="6"/>
                </a:cubicBezTo>
                <a:cubicBezTo>
                  <a:pt x="47" y="6"/>
                  <a:pt x="47" y="7"/>
                  <a:pt x="47" y="7"/>
                </a:cubicBezTo>
                <a:cubicBezTo>
                  <a:pt x="47" y="8"/>
                  <a:pt x="47" y="8"/>
                  <a:pt x="47" y="8"/>
                </a:cubicBezTo>
                <a:cubicBezTo>
                  <a:pt x="47" y="9"/>
                  <a:pt x="47" y="9"/>
                  <a:pt x="48" y="9"/>
                </a:cubicBezTo>
                <a:cubicBezTo>
                  <a:pt x="55" y="9"/>
                  <a:pt x="55" y="9"/>
                  <a:pt x="55" y="9"/>
                </a:cubicBezTo>
                <a:cubicBezTo>
                  <a:pt x="55" y="9"/>
                  <a:pt x="56" y="9"/>
                  <a:pt x="56" y="8"/>
                </a:cubicBezTo>
                <a:cubicBezTo>
                  <a:pt x="56" y="7"/>
                  <a:pt x="56" y="7"/>
                  <a:pt x="56" y="7"/>
                </a:cubicBezTo>
                <a:cubicBezTo>
                  <a:pt x="56" y="7"/>
                  <a:pt x="55" y="6"/>
                  <a:pt x="55" y="6"/>
                </a:cubicBezTo>
                <a:cubicBezTo>
                  <a:pt x="55" y="6"/>
                  <a:pt x="55" y="6"/>
                  <a:pt x="55" y="6"/>
                </a:cubicBezTo>
                <a:close/>
                <a:moveTo>
                  <a:pt x="31" y="5"/>
                </a:moveTo>
                <a:cubicBezTo>
                  <a:pt x="40" y="5"/>
                  <a:pt x="48" y="13"/>
                  <a:pt x="48" y="22"/>
                </a:cubicBezTo>
                <a:cubicBezTo>
                  <a:pt x="48" y="31"/>
                  <a:pt x="40" y="39"/>
                  <a:pt x="31" y="39"/>
                </a:cubicBezTo>
                <a:cubicBezTo>
                  <a:pt x="21" y="39"/>
                  <a:pt x="14" y="31"/>
                  <a:pt x="14" y="22"/>
                </a:cubicBezTo>
                <a:cubicBezTo>
                  <a:pt x="14" y="13"/>
                  <a:pt x="21" y="5"/>
                  <a:pt x="31" y="5"/>
                </a:cubicBezTo>
                <a:cubicBezTo>
                  <a:pt x="31" y="5"/>
                  <a:pt x="31" y="5"/>
                  <a:pt x="31" y="5"/>
                </a:cubicBezTo>
                <a:close/>
                <a:moveTo>
                  <a:pt x="31" y="8"/>
                </a:moveTo>
                <a:cubicBezTo>
                  <a:pt x="38" y="8"/>
                  <a:pt x="44" y="14"/>
                  <a:pt x="44" y="22"/>
                </a:cubicBezTo>
                <a:cubicBezTo>
                  <a:pt x="44" y="30"/>
                  <a:pt x="38" y="36"/>
                  <a:pt x="31" y="36"/>
                </a:cubicBezTo>
                <a:cubicBezTo>
                  <a:pt x="23" y="36"/>
                  <a:pt x="17" y="30"/>
                  <a:pt x="17" y="22"/>
                </a:cubicBezTo>
                <a:cubicBezTo>
                  <a:pt x="17" y="14"/>
                  <a:pt x="23" y="8"/>
                  <a:pt x="31" y="8"/>
                </a:cubicBezTo>
                <a:cubicBezTo>
                  <a:pt x="31" y="8"/>
                  <a:pt x="31" y="8"/>
                  <a:pt x="31" y="8"/>
                </a:cubicBezTo>
                <a:close/>
                <a:moveTo>
                  <a:pt x="31" y="12"/>
                </a:moveTo>
                <a:cubicBezTo>
                  <a:pt x="36" y="12"/>
                  <a:pt x="40" y="17"/>
                  <a:pt x="40" y="22"/>
                </a:cubicBezTo>
                <a:cubicBezTo>
                  <a:pt x="40" y="27"/>
                  <a:pt x="36" y="32"/>
                  <a:pt x="31" y="32"/>
                </a:cubicBezTo>
                <a:cubicBezTo>
                  <a:pt x="25" y="32"/>
                  <a:pt x="21" y="27"/>
                  <a:pt x="21" y="22"/>
                </a:cubicBezTo>
                <a:cubicBezTo>
                  <a:pt x="21" y="17"/>
                  <a:pt x="25" y="12"/>
                  <a:pt x="31" y="12"/>
                </a:cubicBezTo>
                <a:cubicBezTo>
                  <a:pt x="31" y="12"/>
                  <a:pt x="31" y="12"/>
                  <a:pt x="31" y="12"/>
                </a:cubicBezTo>
                <a:close/>
                <a:moveTo>
                  <a:pt x="31" y="15"/>
                </a:moveTo>
                <a:cubicBezTo>
                  <a:pt x="33" y="15"/>
                  <a:pt x="35" y="16"/>
                  <a:pt x="36" y="17"/>
                </a:cubicBezTo>
                <a:cubicBezTo>
                  <a:pt x="35" y="17"/>
                  <a:pt x="34" y="16"/>
                  <a:pt x="32" y="16"/>
                </a:cubicBezTo>
                <a:cubicBezTo>
                  <a:pt x="28" y="16"/>
                  <a:pt x="24" y="19"/>
                  <a:pt x="24" y="24"/>
                </a:cubicBezTo>
                <a:cubicBezTo>
                  <a:pt x="24" y="25"/>
                  <a:pt x="25" y="26"/>
                  <a:pt x="25" y="27"/>
                </a:cubicBezTo>
                <a:cubicBezTo>
                  <a:pt x="24" y="26"/>
                  <a:pt x="23" y="24"/>
                  <a:pt x="23" y="22"/>
                </a:cubicBezTo>
                <a:cubicBezTo>
                  <a:pt x="23" y="18"/>
                  <a:pt x="27" y="15"/>
                  <a:pt x="31" y="15"/>
                </a:cubicBezTo>
                <a:cubicBezTo>
                  <a:pt x="31" y="15"/>
                  <a:pt x="31" y="15"/>
                  <a:pt x="31" y="15"/>
                </a:cubicBezTo>
                <a:close/>
              </a:path>
            </a:pathLst>
          </a:custGeom>
          <a:solidFill>
            <a:srgbClr val="595959">
              <a:lumMod val="65000"/>
              <a:lumOff val="35000"/>
            </a:srgbClr>
          </a:solidFill>
          <a:ln>
            <a:noFill/>
          </a:ln>
        </p:spPr>
        <p:txBody>
          <a:bodyPr vert="horz" wrap="square" lIns="68580" tIns="34290" rIns="68580" bIns="34290" numCol="1" anchor="t" anchorCtr="0" compatLnSpc="1"/>
          <a:p>
            <a:endParaRPr lang="zh-CN" altLang="en-US" sz="1350"/>
          </a:p>
        </p:txBody>
      </p:sp>
      <p:sp>
        <p:nvSpPr>
          <p:cNvPr id="107" name="Freeform 61"/>
          <p:cNvSpPr>
            <a:spLocks noEditPoints="1"/>
          </p:cNvSpPr>
          <p:nvPr>
            <p:custDataLst>
              <p:tags r:id="rId46"/>
            </p:custDataLst>
          </p:nvPr>
        </p:nvSpPr>
        <p:spPr bwMode="auto">
          <a:xfrm>
            <a:off x="3613759" y="4447174"/>
            <a:ext cx="223346" cy="183290"/>
          </a:xfrm>
          <a:custGeom>
            <a:avLst/>
            <a:gdLst>
              <a:gd name="T0" fmla="*/ 3 w 51"/>
              <a:gd name="T1" fmla="*/ 32 h 42"/>
              <a:gd name="T2" fmla="*/ 0 w 51"/>
              <a:gd name="T3" fmla="*/ 30 h 42"/>
              <a:gd name="T4" fmla="*/ 0 w 51"/>
              <a:gd name="T5" fmla="*/ 3 h 42"/>
              <a:gd name="T6" fmla="*/ 3 w 51"/>
              <a:gd name="T7" fmla="*/ 0 h 42"/>
              <a:gd name="T8" fmla="*/ 48 w 51"/>
              <a:gd name="T9" fmla="*/ 0 h 42"/>
              <a:gd name="T10" fmla="*/ 51 w 51"/>
              <a:gd name="T11" fmla="*/ 3 h 42"/>
              <a:gd name="T12" fmla="*/ 51 w 51"/>
              <a:gd name="T13" fmla="*/ 30 h 42"/>
              <a:gd name="T14" fmla="*/ 48 w 51"/>
              <a:gd name="T15" fmla="*/ 32 h 42"/>
              <a:gd name="T16" fmla="*/ 3 w 51"/>
              <a:gd name="T17" fmla="*/ 32 h 42"/>
              <a:gd name="T18" fmla="*/ 3 w 51"/>
              <a:gd name="T19" fmla="*/ 32 h 42"/>
              <a:gd name="T20" fmla="*/ 18 w 51"/>
              <a:gd name="T21" fmla="*/ 6 h 42"/>
              <a:gd name="T22" fmla="*/ 38 w 51"/>
              <a:gd name="T23" fmla="*/ 16 h 42"/>
              <a:gd name="T24" fmla="*/ 18 w 51"/>
              <a:gd name="T25" fmla="*/ 26 h 42"/>
              <a:gd name="T26" fmla="*/ 18 w 51"/>
              <a:gd name="T27" fmla="*/ 6 h 42"/>
              <a:gd name="T28" fmla="*/ 51 w 51"/>
              <a:gd name="T29" fmla="*/ 40 h 42"/>
              <a:gd name="T30" fmla="*/ 30 w 51"/>
              <a:gd name="T31" fmla="*/ 40 h 42"/>
              <a:gd name="T32" fmla="*/ 26 w 51"/>
              <a:gd name="T33" fmla="*/ 42 h 42"/>
              <a:gd name="T34" fmla="*/ 22 w 51"/>
              <a:gd name="T35" fmla="*/ 40 h 42"/>
              <a:gd name="T36" fmla="*/ 0 w 51"/>
              <a:gd name="T37" fmla="*/ 40 h 42"/>
              <a:gd name="T38" fmla="*/ 0 w 51"/>
              <a:gd name="T39" fmla="*/ 37 h 42"/>
              <a:gd name="T40" fmla="*/ 22 w 51"/>
              <a:gd name="T41" fmla="*/ 37 h 42"/>
              <a:gd name="T42" fmla="*/ 26 w 51"/>
              <a:gd name="T43" fmla="*/ 34 h 42"/>
              <a:gd name="T44" fmla="*/ 30 w 51"/>
              <a:gd name="T45" fmla="*/ 37 h 42"/>
              <a:gd name="T46" fmla="*/ 51 w 51"/>
              <a:gd name="T47" fmla="*/ 37 h 42"/>
              <a:gd name="T48" fmla="*/ 51 w 51"/>
              <a:gd name="T49"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 h="42">
                <a:moveTo>
                  <a:pt x="3" y="32"/>
                </a:moveTo>
                <a:cubicBezTo>
                  <a:pt x="2" y="32"/>
                  <a:pt x="0" y="31"/>
                  <a:pt x="0" y="30"/>
                </a:cubicBezTo>
                <a:cubicBezTo>
                  <a:pt x="0" y="21"/>
                  <a:pt x="0" y="12"/>
                  <a:pt x="0" y="3"/>
                </a:cubicBezTo>
                <a:cubicBezTo>
                  <a:pt x="0" y="1"/>
                  <a:pt x="2" y="0"/>
                  <a:pt x="3" y="0"/>
                </a:cubicBezTo>
                <a:cubicBezTo>
                  <a:pt x="48" y="0"/>
                  <a:pt x="48" y="0"/>
                  <a:pt x="48" y="0"/>
                </a:cubicBezTo>
                <a:cubicBezTo>
                  <a:pt x="50" y="0"/>
                  <a:pt x="51" y="1"/>
                  <a:pt x="51" y="3"/>
                </a:cubicBezTo>
                <a:cubicBezTo>
                  <a:pt x="51" y="12"/>
                  <a:pt x="51" y="21"/>
                  <a:pt x="51" y="30"/>
                </a:cubicBezTo>
                <a:cubicBezTo>
                  <a:pt x="51" y="31"/>
                  <a:pt x="50" y="32"/>
                  <a:pt x="48" y="32"/>
                </a:cubicBezTo>
                <a:cubicBezTo>
                  <a:pt x="26" y="32"/>
                  <a:pt x="26" y="32"/>
                  <a:pt x="3" y="32"/>
                </a:cubicBezTo>
                <a:cubicBezTo>
                  <a:pt x="3" y="32"/>
                  <a:pt x="3" y="32"/>
                  <a:pt x="3" y="32"/>
                </a:cubicBezTo>
                <a:close/>
                <a:moveTo>
                  <a:pt x="18" y="6"/>
                </a:moveTo>
                <a:cubicBezTo>
                  <a:pt x="38" y="16"/>
                  <a:pt x="38" y="16"/>
                  <a:pt x="38" y="16"/>
                </a:cubicBezTo>
                <a:cubicBezTo>
                  <a:pt x="18" y="26"/>
                  <a:pt x="18" y="26"/>
                  <a:pt x="18" y="26"/>
                </a:cubicBezTo>
                <a:cubicBezTo>
                  <a:pt x="18" y="6"/>
                  <a:pt x="18" y="6"/>
                  <a:pt x="18" y="6"/>
                </a:cubicBezTo>
                <a:close/>
                <a:moveTo>
                  <a:pt x="51" y="40"/>
                </a:moveTo>
                <a:cubicBezTo>
                  <a:pt x="30" y="40"/>
                  <a:pt x="30" y="40"/>
                  <a:pt x="30" y="40"/>
                </a:cubicBezTo>
                <a:cubicBezTo>
                  <a:pt x="29" y="41"/>
                  <a:pt x="27" y="42"/>
                  <a:pt x="26" y="42"/>
                </a:cubicBezTo>
                <a:cubicBezTo>
                  <a:pt x="24" y="42"/>
                  <a:pt x="22" y="41"/>
                  <a:pt x="22" y="40"/>
                </a:cubicBezTo>
                <a:cubicBezTo>
                  <a:pt x="0" y="40"/>
                  <a:pt x="0" y="40"/>
                  <a:pt x="0" y="40"/>
                </a:cubicBezTo>
                <a:cubicBezTo>
                  <a:pt x="0" y="37"/>
                  <a:pt x="0" y="37"/>
                  <a:pt x="0" y="37"/>
                </a:cubicBezTo>
                <a:cubicBezTo>
                  <a:pt x="22" y="37"/>
                  <a:pt x="22" y="37"/>
                  <a:pt x="22" y="37"/>
                </a:cubicBezTo>
                <a:cubicBezTo>
                  <a:pt x="22" y="35"/>
                  <a:pt x="24" y="34"/>
                  <a:pt x="26" y="34"/>
                </a:cubicBezTo>
                <a:cubicBezTo>
                  <a:pt x="27" y="34"/>
                  <a:pt x="29" y="35"/>
                  <a:pt x="30" y="37"/>
                </a:cubicBezTo>
                <a:cubicBezTo>
                  <a:pt x="51" y="37"/>
                  <a:pt x="51" y="37"/>
                  <a:pt x="51" y="37"/>
                </a:cubicBezTo>
                <a:cubicBezTo>
                  <a:pt x="51" y="40"/>
                  <a:pt x="51" y="40"/>
                  <a:pt x="51" y="40"/>
                </a:cubicBezTo>
                <a:close/>
              </a:path>
            </a:pathLst>
          </a:custGeom>
          <a:solidFill>
            <a:srgbClr val="595959">
              <a:lumMod val="65000"/>
              <a:lumOff val="35000"/>
            </a:srgbClr>
          </a:solidFill>
          <a:ln>
            <a:noFill/>
          </a:ln>
        </p:spPr>
        <p:txBody>
          <a:bodyPr vert="horz" wrap="square" lIns="68580" tIns="34290" rIns="68580" bIns="34290" numCol="1" anchor="t" anchorCtr="0" compatLnSpc="1"/>
          <a:p>
            <a:endParaRPr lang="zh-CN" altLang="en-US" sz="1350"/>
          </a:p>
        </p:txBody>
      </p:sp>
      <p:sp>
        <p:nvSpPr>
          <p:cNvPr id="108" name="Freeform 67"/>
          <p:cNvSpPr>
            <a:spLocks noEditPoints="1"/>
          </p:cNvSpPr>
          <p:nvPr>
            <p:custDataLst>
              <p:tags r:id="rId47"/>
            </p:custDataLst>
          </p:nvPr>
        </p:nvSpPr>
        <p:spPr bwMode="auto">
          <a:xfrm>
            <a:off x="3251011" y="5264241"/>
            <a:ext cx="223346" cy="223346"/>
          </a:xfrm>
          <a:custGeom>
            <a:avLst/>
            <a:gdLst>
              <a:gd name="T0" fmla="*/ 137 w 184"/>
              <a:gd name="T1" fmla="*/ 65 h 184"/>
              <a:gd name="T2" fmla="*/ 47 w 184"/>
              <a:gd name="T3" fmla="*/ 65 h 184"/>
              <a:gd name="T4" fmla="*/ 47 w 184"/>
              <a:gd name="T5" fmla="*/ 55 h 184"/>
              <a:gd name="T6" fmla="*/ 137 w 184"/>
              <a:gd name="T7" fmla="*/ 55 h 184"/>
              <a:gd name="T8" fmla="*/ 137 w 184"/>
              <a:gd name="T9" fmla="*/ 55 h 184"/>
              <a:gd name="T10" fmla="*/ 137 w 184"/>
              <a:gd name="T11" fmla="*/ 65 h 184"/>
              <a:gd name="T12" fmla="*/ 137 w 184"/>
              <a:gd name="T13" fmla="*/ 65 h 184"/>
              <a:gd name="T14" fmla="*/ 137 w 184"/>
              <a:gd name="T15" fmla="*/ 87 h 184"/>
              <a:gd name="T16" fmla="*/ 47 w 184"/>
              <a:gd name="T17" fmla="*/ 87 h 184"/>
              <a:gd name="T18" fmla="*/ 47 w 184"/>
              <a:gd name="T19" fmla="*/ 76 h 184"/>
              <a:gd name="T20" fmla="*/ 137 w 184"/>
              <a:gd name="T21" fmla="*/ 76 h 184"/>
              <a:gd name="T22" fmla="*/ 137 w 184"/>
              <a:gd name="T23" fmla="*/ 76 h 184"/>
              <a:gd name="T24" fmla="*/ 137 w 184"/>
              <a:gd name="T25" fmla="*/ 87 h 184"/>
              <a:gd name="T26" fmla="*/ 137 w 184"/>
              <a:gd name="T27" fmla="*/ 87 h 184"/>
              <a:gd name="T28" fmla="*/ 94 w 184"/>
              <a:gd name="T29" fmla="*/ 0 h 184"/>
              <a:gd name="T30" fmla="*/ 184 w 184"/>
              <a:gd name="T31" fmla="*/ 62 h 184"/>
              <a:gd name="T32" fmla="*/ 184 w 184"/>
              <a:gd name="T33" fmla="*/ 62 h 184"/>
              <a:gd name="T34" fmla="*/ 151 w 184"/>
              <a:gd name="T35" fmla="*/ 83 h 184"/>
              <a:gd name="T36" fmla="*/ 151 w 184"/>
              <a:gd name="T37" fmla="*/ 40 h 184"/>
              <a:gd name="T38" fmla="*/ 32 w 184"/>
              <a:gd name="T39" fmla="*/ 40 h 184"/>
              <a:gd name="T40" fmla="*/ 32 w 184"/>
              <a:gd name="T41" fmla="*/ 83 h 184"/>
              <a:gd name="T42" fmla="*/ 0 w 184"/>
              <a:gd name="T43" fmla="*/ 62 h 184"/>
              <a:gd name="T44" fmla="*/ 0 w 184"/>
              <a:gd name="T45" fmla="*/ 62 h 184"/>
              <a:gd name="T46" fmla="*/ 94 w 184"/>
              <a:gd name="T47" fmla="*/ 0 h 184"/>
              <a:gd name="T48" fmla="*/ 94 w 184"/>
              <a:gd name="T49" fmla="*/ 0 h 184"/>
              <a:gd name="T50" fmla="*/ 184 w 184"/>
              <a:gd name="T51" fmla="*/ 73 h 184"/>
              <a:gd name="T52" fmla="*/ 184 w 184"/>
              <a:gd name="T53" fmla="*/ 174 h 184"/>
              <a:gd name="T54" fmla="*/ 112 w 184"/>
              <a:gd name="T55" fmla="*/ 123 h 184"/>
              <a:gd name="T56" fmla="*/ 184 w 184"/>
              <a:gd name="T57" fmla="*/ 73 h 184"/>
              <a:gd name="T58" fmla="*/ 184 w 184"/>
              <a:gd name="T59" fmla="*/ 73 h 184"/>
              <a:gd name="T60" fmla="*/ 72 w 184"/>
              <a:gd name="T61" fmla="*/ 123 h 184"/>
              <a:gd name="T62" fmla="*/ 0 w 184"/>
              <a:gd name="T63" fmla="*/ 174 h 184"/>
              <a:gd name="T64" fmla="*/ 0 w 184"/>
              <a:gd name="T65" fmla="*/ 73 h 184"/>
              <a:gd name="T66" fmla="*/ 72 w 184"/>
              <a:gd name="T67" fmla="*/ 123 h 184"/>
              <a:gd name="T68" fmla="*/ 72 w 184"/>
              <a:gd name="T69" fmla="*/ 123 h 184"/>
              <a:gd name="T70" fmla="*/ 184 w 184"/>
              <a:gd name="T71" fmla="*/ 184 h 184"/>
              <a:gd name="T72" fmla="*/ 0 w 184"/>
              <a:gd name="T73" fmla="*/ 184 h 184"/>
              <a:gd name="T74" fmla="*/ 94 w 184"/>
              <a:gd name="T75" fmla="*/ 123 h 184"/>
              <a:gd name="T76" fmla="*/ 184 w 184"/>
              <a:gd name="T77" fmla="*/ 184 h 184"/>
              <a:gd name="T78" fmla="*/ 184 w 184"/>
              <a:gd name="T79" fmla="*/ 184 h 184"/>
              <a:gd name="T80" fmla="*/ 115 w 184"/>
              <a:gd name="T81" fmla="*/ 109 h 184"/>
              <a:gd name="T82" fmla="*/ 68 w 184"/>
              <a:gd name="T83" fmla="*/ 109 h 184"/>
              <a:gd name="T84" fmla="*/ 54 w 184"/>
              <a:gd name="T85" fmla="*/ 98 h 184"/>
              <a:gd name="T86" fmla="*/ 130 w 184"/>
              <a:gd name="T87" fmla="*/ 98 h 184"/>
              <a:gd name="T88" fmla="*/ 115 w 184"/>
              <a:gd name="T89" fmla="*/ 109 h 184"/>
              <a:gd name="T90" fmla="*/ 115 w 184"/>
              <a:gd name="T91" fmla="*/ 10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4" h="184">
                <a:moveTo>
                  <a:pt x="137" y="65"/>
                </a:moveTo>
                <a:lnTo>
                  <a:pt x="47" y="65"/>
                </a:lnTo>
                <a:lnTo>
                  <a:pt x="47" y="55"/>
                </a:lnTo>
                <a:lnTo>
                  <a:pt x="137" y="55"/>
                </a:lnTo>
                <a:lnTo>
                  <a:pt x="137" y="55"/>
                </a:lnTo>
                <a:lnTo>
                  <a:pt x="137" y="65"/>
                </a:lnTo>
                <a:lnTo>
                  <a:pt x="137" y="65"/>
                </a:lnTo>
                <a:close/>
                <a:moveTo>
                  <a:pt x="137" y="87"/>
                </a:moveTo>
                <a:lnTo>
                  <a:pt x="47" y="87"/>
                </a:lnTo>
                <a:lnTo>
                  <a:pt x="47" y="76"/>
                </a:lnTo>
                <a:lnTo>
                  <a:pt x="137" y="76"/>
                </a:lnTo>
                <a:lnTo>
                  <a:pt x="137" y="76"/>
                </a:lnTo>
                <a:lnTo>
                  <a:pt x="137" y="87"/>
                </a:lnTo>
                <a:lnTo>
                  <a:pt x="137" y="87"/>
                </a:lnTo>
                <a:close/>
                <a:moveTo>
                  <a:pt x="94" y="0"/>
                </a:moveTo>
                <a:lnTo>
                  <a:pt x="184" y="62"/>
                </a:lnTo>
                <a:lnTo>
                  <a:pt x="184" y="62"/>
                </a:lnTo>
                <a:lnTo>
                  <a:pt x="151" y="83"/>
                </a:lnTo>
                <a:lnTo>
                  <a:pt x="151" y="40"/>
                </a:lnTo>
                <a:lnTo>
                  <a:pt x="32" y="40"/>
                </a:lnTo>
                <a:lnTo>
                  <a:pt x="32" y="83"/>
                </a:lnTo>
                <a:lnTo>
                  <a:pt x="0" y="62"/>
                </a:lnTo>
                <a:lnTo>
                  <a:pt x="0" y="62"/>
                </a:lnTo>
                <a:lnTo>
                  <a:pt x="94" y="0"/>
                </a:lnTo>
                <a:lnTo>
                  <a:pt x="94" y="0"/>
                </a:lnTo>
                <a:close/>
                <a:moveTo>
                  <a:pt x="184" y="73"/>
                </a:moveTo>
                <a:lnTo>
                  <a:pt x="184" y="174"/>
                </a:lnTo>
                <a:lnTo>
                  <a:pt x="112" y="123"/>
                </a:lnTo>
                <a:lnTo>
                  <a:pt x="184" y="73"/>
                </a:lnTo>
                <a:lnTo>
                  <a:pt x="184" y="73"/>
                </a:lnTo>
                <a:close/>
                <a:moveTo>
                  <a:pt x="72" y="123"/>
                </a:moveTo>
                <a:lnTo>
                  <a:pt x="0" y="174"/>
                </a:lnTo>
                <a:lnTo>
                  <a:pt x="0" y="73"/>
                </a:lnTo>
                <a:lnTo>
                  <a:pt x="72" y="123"/>
                </a:lnTo>
                <a:lnTo>
                  <a:pt x="72" y="123"/>
                </a:lnTo>
                <a:close/>
                <a:moveTo>
                  <a:pt x="184" y="184"/>
                </a:moveTo>
                <a:lnTo>
                  <a:pt x="0" y="184"/>
                </a:lnTo>
                <a:lnTo>
                  <a:pt x="94" y="123"/>
                </a:lnTo>
                <a:lnTo>
                  <a:pt x="184" y="184"/>
                </a:lnTo>
                <a:lnTo>
                  <a:pt x="184" y="184"/>
                </a:lnTo>
                <a:close/>
                <a:moveTo>
                  <a:pt x="115" y="109"/>
                </a:moveTo>
                <a:lnTo>
                  <a:pt x="68" y="109"/>
                </a:lnTo>
                <a:lnTo>
                  <a:pt x="54" y="98"/>
                </a:lnTo>
                <a:lnTo>
                  <a:pt x="130" y="98"/>
                </a:lnTo>
                <a:lnTo>
                  <a:pt x="115" y="109"/>
                </a:lnTo>
                <a:lnTo>
                  <a:pt x="115" y="109"/>
                </a:lnTo>
                <a:close/>
              </a:path>
            </a:pathLst>
          </a:custGeom>
          <a:solidFill>
            <a:srgbClr val="595959">
              <a:lumMod val="65000"/>
              <a:lumOff val="35000"/>
            </a:srgbClr>
          </a:solidFill>
          <a:ln>
            <a:noFill/>
          </a:ln>
        </p:spPr>
        <p:txBody>
          <a:bodyPr vert="horz" wrap="square" lIns="68580" tIns="34290" rIns="68580" bIns="34290" numCol="1" anchor="t" anchorCtr="0" compatLnSpc="1"/>
          <a:p>
            <a:endParaRPr lang="zh-CN" altLang="en-US" sz="1350"/>
          </a:p>
        </p:txBody>
      </p:sp>
      <p:sp>
        <p:nvSpPr>
          <p:cNvPr id="109" name="Freeform 64"/>
          <p:cNvSpPr>
            <a:spLocks noEditPoints="1"/>
          </p:cNvSpPr>
          <p:nvPr>
            <p:custDataLst>
              <p:tags r:id="rId48"/>
            </p:custDataLst>
          </p:nvPr>
        </p:nvSpPr>
        <p:spPr bwMode="auto">
          <a:xfrm>
            <a:off x="2369410" y="5597020"/>
            <a:ext cx="231843" cy="276754"/>
          </a:xfrm>
          <a:custGeom>
            <a:avLst/>
            <a:gdLst>
              <a:gd name="T0" fmla="*/ 34 w 53"/>
              <a:gd name="T1" fmla="*/ 54 h 63"/>
              <a:gd name="T2" fmla="*/ 35 w 53"/>
              <a:gd name="T3" fmla="*/ 56 h 63"/>
              <a:gd name="T4" fmla="*/ 19 w 53"/>
              <a:gd name="T5" fmla="*/ 57 h 63"/>
              <a:gd name="T6" fmla="*/ 18 w 53"/>
              <a:gd name="T7" fmla="*/ 55 h 63"/>
              <a:gd name="T8" fmla="*/ 19 w 53"/>
              <a:gd name="T9" fmla="*/ 54 h 63"/>
              <a:gd name="T10" fmla="*/ 32 w 53"/>
              <a:gd name="T11" fmla="*/ 61 h 63"/>
              <a:gd name="T12" fmla="*/ 23 w 53"/>
              <a:gd name="T13" fmla="*/ 63 h 63"/>
              <a:gd name="T14" fmla="*/ 21 w 53"/>
              <a:gd name="T15" fmla="*/ 59 h 63"/>
              <a:gd name="T16" fmla="*/ 26 w 53"/>
              <a:gd name="T17" fmla="*/ 15 h 63"/>
              <a:gd name="T18" fmla="*/ 33 w 53"/>
              <a:gd name="T19" fmla="*/ 52 h 63"/>
              <a:gd name="T20" fmla="*/ 12 w 53"/>
              <a:gd name="T21" fmla="*/ 29 h 63"/>
              <a:gd name="T22" fmla="*/ 26 w 53"/>
              <a:gd name="T23" fmla="*/ 15 h 63"/>
              <a:gd name="T24" fmla="*/ 29 w 53"/>
              <a:gd name="T25" fmla="*/ 17 h 63"/>
              <a:gd name="T26" fmla="*/ 32 w 53"/>
              <a:gd name="T27" fmla="*/ 19 h 63"/>
              <a:gd name="T28" fmla="*/ 29 w 53"/>
              <a:gd name="T29" fmla="*/ 18 h 63"/>
              <a:gd name="T30" fmla="*/ 20 w 53"/>
              <a:gd name="T31" fmla="*/ 22 h 63"/>
              <a:gd name="T32" fmla="*/ 17 w 53"/>
              <a:gd name="T33" fmla="*/ 29 h 63"/>
              <a:gd name="T34" fmla="*/ 16 w 53"/>
              <a:gd name="T35" fmla="*/ 34 h 63"/>
              <a:gd name="T36" fmla="*/ 15 w 53"/>
              <a:gd name="T37" fmla="*/ 31 h 63"/>
              <a:gd name="T38" fmla="*/ 15 w 53"/>
              <a:gd name="T39" fmla="*/ 25 h 63"/>
              <a:gd name="T40" fmla="*/ 19 w 53"/>
              <a:gd name="T41" fmla="*/ 20 h 63"/>
              <a:gd name="T42" fmla="*/ 26 w 53"/>
              <a:gd name="T43" fmla="*/ 17 h 63"/>
              <a:gd name="T44" fmla="*/ 28 w 53"/>
              <a:gd name="T45" fmla="*/ 17 h 63"/>
              <a:gd name="T46" fmla="*/ 28 w 53"/>
              <a:gd name="T47" fmla="*/ 0 h 63"/>
              <a:gd name="T48" fmla="*/ 27 w 53"/>
              <a:gd name="T49" fmla="*/ 10 h 63"/>
              <a:gd name="T50" fmla="*/ 25 w 53"/>
              <a:gd name="T51" fmla="*/ 0 h 63"/>
              <a:gd name="T52" fmla="*/ 47 w 53"/>
              <a:gd name="T53" fmla="*/ 10 h 63"/>
              <a:gd name="T54" fmla="*/ 38 w 53"/>
              <a:gd name="T55" fmla="*/ 14 h 63"/>
              <a:gd name="T56" fmla="*/ 14 w 53"/>
              <a:gd name="T57" fmla="*/ 42 h 63"/>
              <a:gd name="T58" fmla="*/ 6 w 53"/>
              <a:gd name="T59" fmla="*/ 45 h 63"/>
              <a:gd name="T60" fmla="*/ 14 w 53"/>
              <a:gd name="T61" fmla="*/ 42 h 63"/>
              <a:gd name="T62" fmla="*/ 9 w 53"/>
              <a:gd name="T63" fmla="*/ 7 h 63"/>
              <a:gd name="T64" fmla="*/ 13 w 53"/>
              <a:gd name="T65" fmla="*/ 16 h 63"/>
              <a:gd name="T66" fmla="*/ 9 w 53"/>
              <a:gd name="T67" fmla="*/ 7 h 63"/>
              <a:gd name="T68" fmla="*/ 44 w 53"/>
              <a:gd name="T69" fmla="*/ 47 h 63"/>
              <a:gd name="T70" fmla="*/ 42 w 53"/>
              <a:gd name="T71" fmla="*/ 40 h 63"/>
              <a:gd name="T72" fmla="*/ 39 w 53"/>
              <a:gd name="T73" fmla="*/ 42 h 63"/>
              <a:gd name="T74" fmla="*/ 53 w 53"/>
              <a:gd name="T75" fmla="*/ 29 h 63"/>
              <a:gd name="T76" fmla="*/ 45 w 53"/>
              <a:gd name="T77" fmla="*/ 29 h 63"/>
              <a:gd name="T78" fmla="*/ 53 w 53"/>
              <a:gd name="T79" fmla="*/ 26 h 63"/>
              <a:gd name="T80" fmla="*/ 0 w 53"/>
              <a:gd name="T81" fmla="*/ 29 h 63"/>
              <a:gd name="T82" fmla="*/ 8 w 53"/>
              <a:gd name="T83" fmla="*/ 26 h 63"/>
              <a:gd name="T84" fmla="*/ 8 w 53"/>
              <a:gd name="T85" fmla="*/ 2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 h="63">
                <a:moveTo>
                  <a:pt x="19" y="54"/>
                </a:moveTo>
                <a:cubicBezTo>
                  <a:pt x="34" y="54"/>
                  <a:pt x="34" y="54"/>
                  <a:pt x="34" y="54"/>
                </a:cubicBezTo>
                <a:cubicBezTo>
                  <a:pt x="34" y="54"/>
                  <a:pt x="35" y="54"/>
                  <a:pt x="35" y="55"/>
                </a:cubicBezTo>
                <a:cubicBezTo>
                  <a:pt x="35" y="56"/>
                  <a:pt x="35" y="56"/>
                  <a:pt x="35" y="56"/>
                </a:cubicBezTo>
                <a:cubicBezTo>
                  <a:pt x="35" y="57"/>
                  <a:pt x="34" y="57"/>
                  <a:pt x="34" y="57"/>
                </a:cubicBezTo>
                <a:cubicBezTo>
                  <a:pt x="19" y="57"/>
                  <a:pt x="19" y="57"/>
                  <a:pt x="19" y="57"/>
                </a:cubicBezTo>
                <a:cubicBezTo>
                  <a:pt x="19" y="57"/>
                  <a:pt x="18" y="57"/>
                  <a:pt x="18" y="56"/>
                </a:cubicBezTo>
                <a:cubicBezTo>
                  <a:pt x="18" y="55"/>
                  <a:pt x="18" y="55"/>
                  <a:pt x="18" y="55"/>
                </a:cubicBezTo>
                <a:cubicBezTo>
                  <a:pt x="18" y="54"/>
                  <a:pt x="19" y="54"/>
                  <a:pt x="19" y="54"/>
                </a:cubicBezTo>
                <a:cubicBezTo>
                  <a:pt x="19" y="54"/>
                  <a:pt x="19" y="54"/>
                  <a:pt x="19" y="54"/>
                </a:cubicBezTo>
                <a:close/>
                <a:moveTo>
                  <a:pt x="32" y="59"/>
                </a:moveTo>
                <a:cubicBezTo>
                  <a:pt x="32" y="61"/>
                  <a:pt x="32" y="61"/>
                  <a:pt x="32" y="61"/>
                </a:cubicBezTo>
                <a:cubicBezTo>
                  <a:pt x="32" y="62"/>
                  <a:pt x="31" y="63"/>
                  <a:pt x="30" y="63"/>
                </a:cubicBezTo>
                <a:cubicBezTo>
                  <a:pt x="23" y="63"/>
                  <a:pt x="23" y="63"/>
                  <a:pt x="23" y="63"/>
                </a:cubicBezTo>
                <a:cubicBezTo>
                  <a:pt x="22" y="63"/>
                  <a:pt x="21" y="62"/>
                  <a:pt x="21" y="61"/>
                </a:cubicBezTo>
                <a:cubicBezTo>
                  <a:pt x="21" y="59"/>
                  <a:pt x="21" y="59"/>
                  <a:pt x="21" y="59"/>
                </a:cubicBezTo>
                <a:cubicBezTo>
                  <a:pt x="32" y="59"/>
                  <a:pt x="32" y="59"/>
                  <a:pt x="32" y="59"/>
                </a:cubicBezTo>
                <a:close/>
                <a:moveTo>
                  <a:pt x="26" y="15"/>
                </a:moveTo>
                <a:cubicBezTo>
                  <a:pt x="34" y="15"/>
                  <a:pt x="40" y="21"/>
                  <a:pt x="40" y="29"/>
                </a:cubicBezTo>
                <a:cubicBezTo>
                  <a:pt x="40" y="37"/>
                  <a:pt x="33" y="39"/>
                  <a:pt x="33" y="52"/>
                </a:cubicBezTo>
                <a:cubicBezTo>
                  <a:pt x="20" y="52"/>
                  <a:pt x="20" y="52"/>
                  <a:pt x="20" y="52"/>
                </a:cubicBezTo>
                <a:cubicBezTo>
                  <a:pt x="20" y="39"/>
                  <a:pt x="12" y="37"/>
                  <a:pt x="12" y="29"/>
                </a:cubicBezTo>
                <a:cubicBezTo>
                  <a:pt x="12" y="21"/>
                  <a:pt x="19" y="15"/>
                  <a:pt x="26" y="15"/>
                </a:cubicBezTo>
                <a:cubicBezTo>
                  <a:pt x="26" y="15"/>
                  <a:pt x="26" y="15"/>
                  <a:pt x="26" y="15"/>
                </a:cubicBezTo>
                <a:close/>
                <a:moveTo>
                  <a:pt x="28" y="17"/>
                </a:moveTo>
                <a:cubicBezTo>
                  <a:pt x="29" y="17"/>
                  <a:pt x="29" y="17"/>
                  <a:pt x="29" y="17"/>
                </a:cubicBezTo>
                <a:cubicBezTo>
                  <a:pt x="31" y="18"/>
                  <a:pt x="32" y="19"/>
                  <a:pt x="34" y="20"/>
                </a:cubicBezTo>
                <a:cubicBezTo>
                  <a:pt x="33" y="19"/>
                  <a:pt x="33" y="19"/>
                  <a:pt x="32" y="19"/>
                </a:cubicBezTo>
                <a:cubicBezTo>
                  <a:pt x="31" y="19"/>
                  <a:pt x="31" y="19"/>
                  <a:pt x="31" y="19"/>
                </a:cubicBezTo>
                <a:cubicBezTo>
                  <a:pt x="30" y="19"/>
                  <a:pt x="30" y="19"/>
                  <a:pt x="29" y="18"/>
                </a:cubicBezTo>
                <a:cubicBezTo>
                  <a:pt x="28" y="19"/>
                  <a:pt x="27" y="19"/>
                  <a:pt x="26" y="19"/>
                </a:cubicBezTo>
                <a:cubicBezTo>
                  <a:pt x="24" y="20"/>
                  <a:pt x="22" y="21"/>
                  <a:pt x="20" y="22"/>
                </a:cubicBezTo>
                <a:cubicBezTo>
                  <a:pt x="19" y="23"/>
                  <a:pt x="19" y="23"/>
                  <a:pt x="19" y="23"/>
                </a:cubicBezTo>
                <a:cubicBezTo>
                  <a:pt x="18" y="25"/>
                  <a:pt x="17" y="27"/>
                  <a:pt x="17" y="29"/>
                </a:cubicBezTo>
                <a:cubicBezTo>
                  <a:pt x="16" y="30"/>
                  <a:pt x="16" y="30"/>
                  <a:pt x="16" y="30"/>
                </a:cubicBezTo>
                <a:cubicBezTo>
                  <a:pt x="16" y="31"/>
                  <a:pt x="16" y="33"/>
                  <a:pt x="16" y="34"/>
                </a:cubicBezTo>
                <a:cubicBezTo>
                  <a:pt x="16" y="33"/>
                  <a:pt x="16" y="33"/>
                  <a:pt x="15" y="32"/>
                </a:cubicBezTo>
                <a:cubicBezTo>
                  <a:pt x="15" y="31"/>
                  <a:pt x="15" y="31"/>
                  <a:pt x="15" y="31"/>
                </a:cubicBezTo>
                <a:cubicBezTo>
                  <a:pt x="15" y="29"/>
                  <a:pt x="15" y="28"/>
                  <a:pt x="15" y="26"/>
                </a:cubicBezTo>
                <a:cubicBezTo>
                  <a:pt x="15" y="25"/>
                  <a:pt x="15" y="25"/>
                  <a:pt x="15" y="25"/>
                </a:cubicBezTo>
                <a:cubicBezTo>
                  <a:pt x="16" y="24"/>
                  <a:pt x="17" y="22"/>
                  <a:pt x="18" y="21"/>
                </a:cubicBezTo>
                <a:cubicBezTo>
                  <a:pt x="19" y="20"/>
                  <a:pt x="19" y="20"/>
                  <a:pt x="19" y="20"/>
                </a:cubicBezTo>
                <a:cubicBezTo>
                  <a:pt x="20" y="19"/>
                  <a:pt x="22" y="18"/>
                  <a:pt x="24" y="17"/>
                </a:cubicBezTo>
                <a:cubicBezTo>
                  <a:pt x="25" y="17"/>
                  <a:pt x="25" y="17"/>
                  <a:pt x="26" y="17"/>
                </a:cubicBezTo>
                <a:cubicBezTo>
                  <a:pt x="27" y="17"/>
                  <a:pt x="28" y="17"/>
                  <a:pt x="28" y="17"/>
                </a:cubicBezTo>
                <a:cubicBezTo>
                  <a:pt x="28" y="17"/>
                  <a:pt x="28" y="17"/>
                  <a:pt x="28" y="17"/>
                </a:cubicBezTo>
                <a:close/>
                <a:moveTo>
                  <a:pt x="25" y="0"/>
                </a:moveTo>
                <a:cubicBezTo>
                  <a:pt x="28" y="0"/>
                  <a:pt x="28" y="0"/>
                  <a:pt x="28" y="0"/>
                </a:cubicBezTo>
                <a:cubicBezTo>
                  <a:pt x="28" y="10"/>
                  <a:pt x="28" y="10"/>
                  <a:pt x="28" y="10"/>
                </a:cubicBezTo>
                <a:cubicBezTo>
                  <a:pt x="28" y="10"/>
                  <a:pt x="27" y="10"/>
                  <a:pt x="27" y="10"/>
                </a:cubicBezTo>
                <a:cubicBezTo>
                  <a:pt x="26" y="10"/>
                  <a:pt x="25" y="10"/>
                  <a:pt x="25" y="10"/>
                </a:cubicBezTo>
                <a:cubicBezTo>
                  <a:pt x="25" y="0"/>
                  <a:pt x="25" y="0"/>
                  <a:pt x="25" y="0"/>
                </a:cubicBezTo>
                <a:close/>
                <a:moveTo>
                  <a:pt x="44" y="7"/>
                </a:moveTo>
                <a:cubicBezTo>
                  <a:pt x="47" y="10"/>
                  <a:pt x="47" y="10"/>
                  <a:pt x="47" y="10"/>
                </a:cubicBezTo>
                <a:cubicBezTo>
                  <a:pt x="40" y="16"/>
                  <a:pt x="40" y="16"/>
                  <a:pt x="40" y="16"/>
                </a:cubicBezTo>
                <a:cubicBezTo>
                  <a:pt x="40" y="15"/>
                  <a:pt x="39" y="14"/>
                  <a:pt x="38" y="14"/>
                </a:cubicBezTo>
                <a:cubicBezTo>
                  <a:pt x="44" y="7"/>
                  <a:pt x="44" y="7"/>
                  <a:pt x="44" y="7"/>
                </a:cubicBezTo>
                <a:close/>
                <a:moveTo>
                  <a:pt x="14" y="42"/>
                </a:moveTo>
                <a:cubicBezTo>
                  <a:pt x="9" y="47"/>
                  <a:pt x="9" y="47"/>
                  <a:pt x="9" y="47"/>
                </a:cubicBezTo>
                <a:cubicBezTo>
                  <a:pt x="6" y="45"/>
                  <a:pt x="6" y="45"/>
                  <a:pt x="6" y="45"/>
                </a:cubicBezTo>
                <a:cubicBezTo>
                  <a:pt x="11" y="40"/>
                  <a:pt x="11" y="40"/>
                  <a:pt x="11" y="40"/>
                </a:cubicBezTo>
                <a:cubicBezTo>
                  <a:pt x="12" y="41"/>
                  <a:pt x="13" y="42"/>
                  <a:pt x="14" y="42"/>
                </a:cubicBezTo>
                <a:cubicBezTo>
                  <a:pt x="14" y="42"/>
                  <a:pt x="14" y="42"/>
                  <a:pt x="14" y="42"/>
                </a:cubicBezTo>
                <a:close/>
                <a:moveTo>
                  <a:pt x="9" y="7"/>
                </a:moveTo>
                <a:cubicBezTo>
                  <a:pt x="6" y="10"/>
                  <a:pt x="6" y="10"/>
                  <a:pt x="6" y="10"/>
                </a:cubicBezTo>
                <a:cubicBezTo>
                  <a:pt x="13" y="16"/>
                  <a:pt x="13" y="16"/>
                  <a:pt x="13" y="16"/>
                </a:cubicBezTo>
                <a:cubicBezTo>
                  <a:pt x="14" y="15"/>
                  <a:pt x="14" y="14"/>
                  <a:pt x="15" y="14"/>
                </a:cubicBezTo>
                <a:cubicBezTo>
                  <a:pt x="9" y="7"/>
                  <a:pt x="9" y="7"/>
                  <a:pt x="9" y="7"/>
                </a:cubicBezTo>
                <a:close/>
                <a:moveTo>
                  <a:pt x="39" y="42"/>
                </a:moveTo>
                <a:cubicBezTo>
                  <a:pt x="44" y="47"/>
                  <a:pt x="44" y="47"/>
                  <a:pt x="44" y="47"/>
                </a:cubicBezTo>
                <a:cubicBezTo>
                  <a:pt x="47" y="45"/>
                  <a:pt x="47" y="45"/>
                  <a:pt x="47" y="45"/>
                </a:cubicBezTo>
                <a:cubicBezTo>
                  <a:pt x="42" y="40"/>
                  <a:pt x="42" y="40"/>
                  <a:pt x="42" y="40"/>
                </a:cubicBezTo>
                <a:cubicBezTo>
                  <a:pt x="41" y="41"/>
                  <a:pt x="40" y="42"/>
                  <a:pt x="39" y="42"/>
                </a:cubicBezTo>
                <a:cubicBezTo>
                  <a:pt x="39" y="42"/>
                  <a:pt x="39" y="42"/>
                  <a:pt x="39" y="42"/>
                </a:cubicBezTo>
                <a:close/>
                <a:moveTo>
                  <a:pt x="53" y="26"/>
                </a:moveTo>
                <a:cubicBezTo>
                  <a:pt x="53" y="29"/>
                  <a:pt x="53" y="29"/>
                  <a:pt x="53" y="29"/>
                </a:cubicBezTo>
                <a:cubicBezTo>
                  <a:pt x="45" y="29"/>
                  <a:pt x="45" y="29"/>
                  <a:pt x="45" y="29"/>
                </a:cubicBezTo>
                <a:cubicBezTo>
                  <a:pt x="45" y="29"/>
                  <a:pt x="45" y="29"/>
                  <a:pt x="45" y="29"/>
                </a:cubicBezTo>
                <a:cubicBezTo>
                  <a:pt x="45" y="28"/>
                  <a:pt x="45" y="27"/>
                  <a:pt x="45" y="26"/>
                </a:cubicBezTo>
                <a:cubicBezTo>
                  <a:pt x="53" y="26"/>
                  <a:pt x="53" y="26"/>
                  <a:pt x="53" y="26"/>
                </a:cubicBezTo>
                <a:close/>
                <a:moveTo>
                  <a:pt x="8" y="29"/>
                </a:moveTo>
                <a:cubicBezTo>
                  <a:pt x="0" y="29"/>
                  <a:pt x="0" y="29"/>
                  <a:pt x="0" y="29"/>
                </a:cubicBezTo>
                <a:cubicBezTo>
                  <a:pt x="0" y="26"/>
                  <a:pt x="0" y="26"/>
                  <a:pt x="0" y="26"/>
                </a:cubicBezTo>
                <a:cubicBezTo>
                  <a:pt x="8" y="26"/>
                  <a:pt x="8" y="26"/>
                  <a:pt x="8" y="26"/>
                </a:cubicBezTo>
                <a:cubicBezTo>
                  <a:pt x="8" y="27"/>
                  <a:pt x="8" y="28"/>
                  <a:pt x="8" y="29"/>
                </a:cubicBezTo>
                <a:cubicBezTo>
                  <a:pt x="8" y="29"/>
                  <a:pt x="8" y="29"/>
                  <a:pt x="8" y="29"/>
                </a:cubicBezTo>
                <a:cubicBezTo>
                  <a:pt x="8" y="29"/>
                  <a:pt x="8" y="29"/>
                  <a:pt x="8" y="29"/>
                </a:cubicBezTo>
                <a:close/>
              </a:path>
            </a:pathLst>
          </a:custGeom>
          <a:solidFill>
            <a:srgbClr val="595959">
              <a:lumMod val="65000"/>
              <a:lumOff val="35000"/>
            </a:srgbClr>
          </a:solidFill>
          <a:ln>
            <a:noFill/>
          </a:ln>
        </p:spPr>
        <p:txBody>
          <a:bodyPr vert="horz" wrap="square" lIns="68580" tIns="34290" rIns="68580" bIns="34290" numCol="1" anchor="t" anchorCtr="0" compatLnSpc="1"/>
          <a:p>
            <a:endParaRPr lang="zh-CN" altLang="en-US" sz="1350"/>
          </a:p>
        </p:txBody>
      </p:sp>
      <p:sp>
        <p:nvSpPr>
          <p:cNvPr id="110" name="文本框 109"/>
          <p:cNvSpPr txBox="1"/>
          <p:nvPr>
            <p:custDataLst>
              <p:tags r:id="rId49"/>
            </p:custDataLst>
          </p:nvPr>
        </p:nvSpPr>
        <p:spPr>
          <a:xfrm>
            <a:off x="4226534" y="4257616"/>
            <a:ext cx="2554630" cy="491490"/>
          </a:xfrm>
          <a:prstGeom prst="rect">
            <a:avLst/>
          </a:prstGeom>
          <a:noFill/>
        </p:spPr>
        <p:txBody>
          <a:bodyPr wrap="square" rtlCol="0">
            <a:spAutoFit/>
          </a:bodyPr>
          <a:p>
            <a:pPr>
              <a:lnSpc>
                <a:spcPct val="130000"/>
              </a:lnSpc>
            </a:pPr>
            <a:r>
              <a:rPr lang="zh-CN" altLang="en-US" sz="2000" b="1" smtClean="0">
                <a:solidFill>
                  <a:srgbClr val="595959">
                    <a:lumMod val="65000"/>
                    <a:lumOff val="35000"/>
                  </a:srgbClr>
                </a:solidFill>
                <a:latin typeface="微软雅黑" panose="020B0503020204020204" pitchFamily="34" charset="-122"/>
                <a:ea typeface="微软雅黑" panose="020B0503020204020204" pitchFamily="34" charset="-122"/>
              </a:rPr>
              <a:t>教育政策的实施</a:t>
            </a:r>
            <a:endParaRPr lang="zh-CN" altLang="en-US" sz="2000" b="1" smtClean="0">
              <a:solidFill>
                <a:srgbClr val="595959">
                  <a:lumMod val="65000"/>
                  <a:lumOff val="35000"/>
                </a:srgbClr>
              </a:solidFill>
              <a:latin typeface="微软雅黑" panose="020B0503020204020204" pitchFamily="34" charset="-122"/>
              <a:ea typeface="微软雅黑" panose="020B0503020204020204" pitchFamily="34" charset="-122"/>
            </a:endParaRPr>
          </a:p>
        </p:txBody>
      </p:sp>
      <p:sp>
        <p:nvSpPr>
          <p:cNvPr id="111" name="文本框 110"/>
          <p:cNvSpPr txBox="1"/>
          <p:nvPr>
            <p:custDataLst>
              <p:tags r:id="rId50"/>
            </p:custDataLst>
          </p:nvPr>
        </p:nvSpPr>
        <p:spPr>
          <a:xfrm>
            <a:off x="3251390" y="2493133"/>
            <a:ext cx="2573347" cy="491490"/>
          </a:xfrm>
          <a:prstGeom prst="rect">
            <a:avLst/>
          </a:prstGeom>
          <a:noFill/>
        </p:spPr>
        <p:txBody>
          <a:bodyPr wrap="square" rtlCol="0">
            <a:spAutoFit/>
          </a:bodyPr>
          <a:p>
            <a:pPr>
              <a:lnSpc>
                <a:spcPct val="130000"/>
              </a:lnSpc>
            </a:pPr>
            <a:r>
              <a:rPr lang="zh-CN" altLang="en-US" sz="2000" b="1" smtClean="0">
                <a:solidFill>
                  <a:srgbClr val="595959">
                    <a:lumMod val="65000"/>
                    <a:lumOff val="35000"/>
                  </a:srgbClr>
                </a:solidFill>
                <a:latin typeface="微软雅黑" panose="020B0503020204020204" pitchFamily="34" charset="-122"/>
                <a:ea typeface="微软雅黑" panose="020B0503020204020204" pitchFamily="34" charset="-122"/>
              </a:rPr>
              <a:t>进行教育政策宣传</a:t>
            </a:r>
            <a:endParaRPr lang="zh-CN" altLang="en-US" sz="2000" b="1" smtClean="0">
              <a:solidFill>
                <a:srgbClr val="595959">
                  <a:lumMod val="65000"/>
                  <a:lumOff val="35000"/>
                </a:srgbClr>
              </a:solidFill>
              <a:latin typeface="微软雅黑" panose="020B0503020204020204" pitchFamily="34" charset="-122"/>
              <a:ea typeface="微软雅黑" panose="020B0503020204020204" pitchFamily="34" charset="-122"/>
            </a:endParaRPr>
          </a:p>
        </p:txBody>
      </p:sp>
      <p:sp>
        <p:nvSpPr>
          <p:cNvPr id="112" name="文本框 111"/>
          <p:cNvSpPr txBox="1"/>
          <p:nvPr>
            <p:custDataLst>
              <p:tags r:id="rId51"/>
            </p:custDataLst>
          </p:nvPr>
        </p:nvSpPr>
        <p:spPr>
          <a:xfrm>
            <a:off x="3933335" y="3299843"/>
            <a:ext cx="2491013" cy="491490"/>
          </a:xfrm>
          <a:prstGeom prst="rect">
            <a:avLst/>
          </a:prstGeom>
          <a:noFill/>
        </p:spPr>
        <p:txBody>
          <a:bodyPr wrap="square" rtlCol="0">
            <a:spAutoFit/>
          </a:bodyPr>
          <a:p>
            <a:pPr>
              <a:lnSpc>
                <a:spcPct val="130000"/>
              </a:lnSpc>
            </a:pPr>
            <a:r>
              <a:rPr lang="zh-CN" altLang="en-US" sz="2000" b="1" smtClean="0">
                <a:solidFill>
                  <a:srgbClr val="595959">
                    <a:lumMod val="65000"/>
                    <a:lumOff val="35000"/>
                  </a:srgbClr>
                </a:solidFill>
                <a:latin typeface="微软雅黑" panose="020B0503020204020204" pitchFamily="34" charset="-122"/>
                <a:ea typeface="微软雅黑" panose="020B0503020204020204" pitchFamily="34" charset="-122"/>
              </a:rPr>
              <a:t>制订政策执行计划</a:t>
            </a:r>
            <a:endParaRPr lang="zh-CN" altLang="en-US" sz="2000" b="1" smtClean="0">
              <a:solidFill>
                <a:srgbClr val="595959">
                  <a:lumMod val="65000"/>
                  <a:lumOff val="35000"/>
                </a:srgbClr>
              </a:solidFill>
              <a:latin typeface="微软雅黑" panose="020B0503020204020204" pitchFamily="34" charset="-122"/>
              <a:ea typeface="微软雅黑" panose="020B0503020204020204" pitchFamily="34" charset="-122"/>
            </a:endParaRPr>
          </a:p>
        </p:txBody>
      </p:sp>
      <p:sp>
        <p:nvSpPr>
          <p:cNvPr id="113" name="文本框 112"/>
          <p:cNvSpPr txBox="1"/>
          <p:nvPr>
            <p:custDataLst>
              <p:tags r:id="rId52"/>
            </p:custDataLst>
          </p:nvPr>
        </p:nvSpPr>
        <p:spPr>
          <a:xfrm>
            <a:off x="4154602" y="5229085"/>
            <a:ext cx="2525455" cy="491490"/>
          </a:xfrm>
          <a:prstGeom prst="rect">
            <a:avLst/>
          </a:prstGeom>
          <a:noFill/>
        </p:spPr>
        <p:txBody>
          <a:bodyPr wrap="square" rtlCol="0">
            <a:spAutoFit/>
          </a:bodyPr>
          <a:p>
            <a:pPr>
              <a:lnSpc>
                <a:spcPct val="130000"/>
              </a:lnSpc>
            </a:pPr>
            <a:r>
              <a:rPr lang="zh-CN" altLang="en-US" sz="2000" b="1" smtClean="0">
                <a:solidFill>
                  <a:srgbClr val="595959">
                    <a:lumMod val="65000"/>
                    <a:lumOff val="35000"/>
                  </a:srgbClr>
                </a:solidFill>
                <a:latin typeface="微软雅黑" panose="020B0503020204020204" pitchFamily="34" charset="-122"/>
                <a:ea typeface="微软雅黑" panose="020B0503020204020204" pitchFamily="34" charset="-122"/>
              </a:rPr>
              <a:t>教育政策执行的协调</a:t>
            </a:r>
            <a:endParaRPr lang="zh-CN" altLang="en-US" sz="2000" b="1" smtClean="0">
              <a:solidFill>
                <a:srgbClr val="595959">
                  <a:lumMod val="65000"/>
                  <a:lumOff val="35000"/>
                </a:srgbClr>
              </a:solidFill>
              <a:latin typeface="微软雅黑" panose="020B0503020204020204" pitchFamily="34" charset="-122"/>
              <a:ea typeface="微软雅黑" panose="020B0503020204020204" pitchFamily="34" charset="-122"/>
            </a:endParaRPr>
          </a:p>
        </p:txBody>
      </p:sp>
      <p:sp>
        <p:nvSpPr>
          <p:cNvPr id="114" name="文本框 113"/>
          <p:cNvSpPr txBox="1"/>
          <p:nvPr>
            <p:custDataLst>
              <p:tags r:id="rId53"/>
            </p:custDataLst>
          </p:nvPr>
        </p:nvSpPr>
        <p:spPr>
          <a:xfrm>
            <a:off x="2941315" y="6020895"/>
            <a:ext cx="2516654" cy="491490"/>
          </a:xfrm>
          <a:prstGeom prst="rect">
            <a:avLst/>
          </a:prstGeom>
          <a:noFill/>
        </p:spPr>
        <p:txBody>
          <a:bodyPr wrap="square" rtlCol="0">
            <a:spAutoFit/>
          </a:bodyPr>
          <a:p>
            <a:pPr>
              <a:lnSpc>
                <a:spcPct val="130000"/>
              </a:lnSpc>
            </a:pPr>
            <a:r>
              <a:rPr lang="zh-CN" altLang="en-US" sz="2000" b="1" smtClean="0">
                <a:solidFill>
                  <a:srgbClr val="595959">
                    <a:lumMod val="65000"/>
                    <a:lumOff val="35000"/>
                  </a:srgbClr>
                </a:solidFill>
                <a:latin typeface="微软雅黑" panose="020B0503020204020204" pitchFamily="34" charset="-122"/>
                <a:ea typeface="微软雅黑" panose="020B0503020204020204" pitchFamily="34" charset="-122"/>
              </a:rPr>
              <a:t>教育政策执行的总结</a:t>
            </a:r>
            <a:endParaRPr lang="zh-CN" altLang="en-US" sz="2000" b="1" smtClean="0">
              <a:solidFill>
                <a:srgbClr val="595959">
                  <a:lumMod val="65000"/>
                  <a:lumOff val="35000"/>
                </a:srgbClr>
              </a:solidFill>
              <a:latin typeface="微软雅黑" panose="020B0503020204020204" pitchFamily="34" charset="-122"/>
              <a:ea typeface="微软雅黑" panose="020B0503020204020204" pitchFamily="34" charset="-122"/>
            </a:endParaRPr>
          </a:p>
        </p:txBody>
      </p:sp>
      <p:pic>
        <p:nvPicPr>
          <p:cNvPr id="118" name="图片 117"/>
          <p:cNvPicPr>
            <a:picLocks noChangeAspect="1"/>
          </p:cNvPicPr>
          <p:nvPr>
            <p:custDataLst>
              <p:tags r:id="rId54"/>
            </p:custDataLst>
          </p:nvPr>
        </p:nvPicPr>
        <p:blipFill>
          <a:blip r:embed="rId55" cstate="print">
            <a:extLst>
              <a:ext uri="{28A0092B-C50C-407E-A947-70E740481C1C}">
                <a14:useLocalDpi xmlns:a14="http://schemas.microsoft.com/office/drawing/2010/main" val="0"/>
              </a:ext>
            </a:extLst>
          </a:blip>
          <a:stretch>
            <a:fillRect/>
          </a:stretch>
        </p:blipFill>
        <p:spPr>
          <a:xfrm>
            <a:off x="8800274" y="1985709"/>
            <a:ext cx="1220197" cy="430007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二、教育政策的执行  </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任务一 教育政策的制定与执行</a:t>
            </a:r>
            <a:endParaRPr lang="zh-CN" altLang="en-US" sz="2800" b="1">
              <a:latin typeface="微软雅黑" panose="020B0503020204020204" pitchFamily="34" charset="-122"/>
              <a:ea typeface="微软雅黑" panose="020B0503020204020204" pitchFamily="34" charset="-122"/>
            </a:endParaRPr>
          </a:p>
        </p:txBody>
      </p:sp>
      <p:sp>
        <p:nvSpPr>
          <p:cNvPr id="24" name="文本框 23"/>
          <p:cNvSpPr txBox="1"/>
          <p:nvPr/>
        </p:nvSpPr>
        <p:spPr>
          <a:xfrm>
            <a:off x="410210" y="1524635"/>
            <a:ext cx="5080000" cy="398780"/>
          </a:xfrm>
          <a:prstGeom prst="rect">
            <a:avLst/>
          </a:prstGeom>
          <a:noFill/>
          <a:ln w="9525">
            <a:noFill/>
          </a:ln>
        </p:spPr>
        <p:txBody>
          <a:bodyPr>
            <a:spAutoFit/>
          </a:bodyPr>
          <a:p>
            <a:pPr marL="342900" indent="-342900">
              <a:buFont typeface="Wingdings" panose="05000000000000000000" charset="0"/>
              <a:buChar char="u"/>
            </a:pPr>
            <a:r>
              <a:rPr lang="zh-CN" sz="2000" b="1">
                <a:solidFill>
                  <a:schemeClr val="accent1"/>
                </a:solidFill>
                <a:latin typeface="微软雅黑" panose="020B0503020204020204" pitchFamily="34" charset="-122"/>
                <a:ea typeface="微软雅黑" panose="020B0503020204020204" pitchFamily="34" charset="-122"/>
              </a:rPr>
              <a:t>（四）教育政策执行的基本特征</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44" name="Oval 14"/>
          <p:cNvSpPr>
            <a:spLocks noChangeArrowheads="1"/>
          </p:cNvSpPr>
          <p:nvPr>
            <p:custDataLst>
              <p:tags r:id="rId1"/>
            </p:custDataLst>
          </p:nvPr>
        </p:nvSpPr>
        <p:spPr bwMode="auto">
          <a:xfrm>
            <a:off x="4363916" y="3318471"/>
            <a:ext cx="150056" cy="150056"/>
          </a:xfrm>
          <a:prstGeom prst="ellipse">
            <a:avLst/>
          </a:prstGeom>
          <a:solidFill>
            <a:srgbClr val="E08721"/>
          </a:solidFill>
          <a:ln>
            <a:noFill/>
          </a:ln>
        </p:spPr>
        <p:txBody>
          <a:bodyPr vert="horz" wrap="square" lIns="91440" tIns="45720" rIns="91440" bIns="45720" numCol="1" anchor="t" anchorCtr="0" compatLnSpc="1">
            <a:normAutofit fontScale="25000" lnSpcReduction="20000"/>
          </a:bodyPr>
          <a:lstStyle/>
          <a:p>
            <a:endParaRPr lang="id-ID"/>
          </a:p>
        </p:txBody>
      </p:sp>
      <p:sp>
        <p:nvSpPr>
          <p:cNvPr id="45" name="TextBox 17"/>
          <p:cNvSpPr txBox="1"/>
          <p:nvPr>
            <p:custDataLst>
              <p:tags r:id="rId2"/>
            </p:custDataLst>
          </p:nvPr>
        </p:nvSpPr>
        <p:spPr>
          <a:xfrm>
            <a:off x="2074246" y="2809010"/>
            <a:ext cx="2219366" cy="578129"/>
          </a:xfrm>
          <a:prstGeom prst="rect">
            <a:avLst/>
          </a:prstGeom>
          <a:noFill/>
        </p:spPr>
        <p:txBody>
          <a:bodyPr wrap="square" lIns="90000" tIns="46800" rIns="90000" bIns="46800" rtlCol="0" anchor="b" anchorCtr="0"/>
          <a:lstStyle/>
          <a:p>
            <a:pPr algn="r"/>
            <a:r>
              <a:rPr lang="en-US" altLang="id-ID" sz="2800" b="1" dirty="0">
                <a:solidFill>
                  <a:schemeClr val="accent2"/>
                </a:solidFill>
                <a:latin typeface="Arial" panose="020B0604020202020204" pitchFamily="34" charset="0"/>
                <a:ea typeface="+mn-ea"/>
                <a:cs typeface="+mn-ea"/>
              </a:rPr>
              <a:t>01</a:t>
            </a:r>
            <a:endParaRPr lang="en-US" altLang="id-ID" sz="2800" b="1" dirty="0">
              <a:solidFill>
                <a:schemeClr val="accent2"/>
              </a:solidFill>
              <a:latin typeface="Arial" panose="020B0604020202020204" pitchFamily="34" charset="0"/>
              <a:ea typeface="+mn-ea"/>
              <a:cs typeface="+mn-ea"/>
            </a:endParaRPr>
          </a:p>
        </p:txBody>
      </p:sp>
      <p:sp>
        <p:nvSpPr>
          <p:cNvPr id="46" name="TextBox 18"/>
          <p:cNvSpPr txBox="1"/>
          <p:nvPr>
            <p:custDataLst>
              <p:tags r:id="rId3"/>
            </p:custDataLst>
          </p:nvPr>
        </p:nvSpPr>
        <p:spPr>
          <a:xfrm>
            <a:off x="434975" y="3396615"/>
            <a:ext cx="3858895" cy="908050"/>
          </a:xfrm>
          <a:prstGeom prst="rect">
            <a:avLst/>
          </a:prstGeom>
          <a:noFill/>
        </p:spPr>
        <p:txBody>
          <a:bodyPr wrap="square" lIns="90000" tIns="46800" rIns="90000" bIns="46800" rtlCol="0" anchor="t" anchorCtr="0"/>
          <a:lstStyle/>
          <a:p>
            <a:pPr indent="0" fontAlgn="auto">
              <a:lnSpc>
                <a:spcPct val="150000"/>
              </a:lnSpc>
              <a:buFont typeface="Wingdings" panose="05000000000000000000" charset="0"/>
              <a:buNone/>
            </a:pPr>
            <a:r>
              <a:rPr sz="2000" b="1" dirty="0">
                <a:solidFill>
                  <a:srgbClr val="002060"/>
                </a:solidFill>
                <a:latin typeface="微软雅黑" panose="020B0503020204020204" pitchFamily="34" charset="-122"/>
                <a:ea typeface="微软雅黑" panose="020B0503020204020204" pitchFamily="34" charset="-122"/>
                <a:sym typeface="+mn-ea"/>
              </a:rPr>
              <a:t>教育政策执行过程需要良好的互动关系</a:t>
            </a:r>
            <a:endParaRPr lang="en-US" sz="2000" b="1" dirty="0">
              <a:solidFill>
                <a:srgbClr val="002060"/>
              </a:solidFill>
              <a:latin typeface="微软雅黑" panose="020B0503020204020204" pitchFamily="34" charset="-122"/>
              <a:ea typeface="微软雅黑" panose="020B0503020204020204" pitchFamily="34" charset="-122"/>
              <a:sym typeface="+mn-ea"/>
            </a:endParaRPr>
          </a:p>
        </p:txBody>
      </p:sp>
      <p:sp>
        <p:nvSpPr>
          <p:cNvPr id="47" name="Oval 14"/>
          <p:cNvSpPr>
            <a:spLocks noChangeArrowheads="1"/>
          </p:cNvSpPr>
          <p:nvPr>
            <p:custDataLst>
              <p:tags r:id="rId4"/>
            </p:custDataLst>
          </p:nvPr>
        </p:nvSpPr>
        <p:spPr bwMode="auto">
          <a:xfrm>
            <a:off x="4347674" y="4804703"/>
            <a:ext cx="150056" cy="150056"/>
          </a:xfrm>
          <a:prstGeom prst="ellipse">
            <a:avLst/>
          </a:prstGeom>
          <a:solidFill>
            <a:srgbClr val="E08721"/>
          </a:solidFill>
          <a:ln>
            <a:noFill/>
          </a:ln>
        </p:spPr>
        <p:txBody>
          <a:bodyPr vert="horz" wrap="square" lIns="91440" tIns="45720" rIns="91440" bIns="45720" numCol="1" anchor="t" anchorCtr="0" compatLnSpc="1">
            <a:normAutofit fontScale="25000" lnSpcReduction="20000"/>
          </a:bodyPr>
          <a:lstStyle/>
          <a:p>
            <a:endParaRPr lang="id-ID"/>
          </a:p>
        </p:txBody>
      </p:sp>
      <p:sp>
        <p:nvSpPr>
          <p:cNvPr id="48" name="TextBox 17"/>
          <p:cNvSpPr txBox="1"/>
          <p:nvPr>
            <p:custDataLst>
              <p:tags r:id="rId5"/>
            </p:custDataLst>
          </p:nvPr>
        </p:nvSpPr>
        <p:spPr>
          <a:xfrm>
            <a:off x="2074246" y="4304484"/>
            <a:ext cx="2219366" cy="578129"/>
          </a:xfrm>
          <a:prstGeom prst="rect">
            <a:avLst/>
          </a:prstGeom>
          <a:noFill/>
        </p:spPr>
        <p:txBody>
          <a:bodyPr wrap="square" lIns="90000" tIns="46800" rIns="90000" bIns="46800" rtlCol="0" anchor="b" anchorCtr="0"/>
          <a:lstStyle/>
          <a:p>
            <a:pPr algn="r"/>
            <a:r>
              <a:rPr lang="en-US" altLang="id-ID" sz="2800" b="1" dirty="0">
                <a:solidFill>
                  <a:schemeClr val="accent2"/>
                </a:solidFill>
                <a:latin typeface="Arial" panose="020B0604020202020204" pitchFamily="34" charset="0"/>
                <a:ea typeface="+mn-ea"/>
                <a:cs typeface="+mn-ea"/>
              </a:rPr>
              <a:t>03</a:t>
            </a:r>
            <a:endParaRPr lang="en-US" altLang="id-ID" sz="2800" b="1" dirty="0">
              <a:solidFill>
                <a:schemeClr val="accent2"/>
              </a:solidFill>
              <a:latin typeface="Arial" panose="020B0604020202020204" pitchFamily="34" charset="0"/>
              <a:ea typeface="+mn-ea"/>
              <a:cs typeface="+mn-ea"/>
            </a:endParaRPr>
          </a:p>
        </p:txBody>
      </p:sp>
      <p:sp>
        <p:nvSpPr>
          <p:cNvPr id="49" name="TextBox 18"/>
          <p:cNvSpPr txBox="1"/>
          <p:nvPr>
            <p:custDataLst>
              <p:tags r:id="rId6"/>
            </p:custDataLst>
          </p:nvPr>
        </p:nvSpPr>
        <p:spPr>
          <a:xfrm>
            <a:off x="574675" y="4892040"/>
            <a:ext cx="3719195" cy="908050"/>
          </a:xfrm>
          <a:prstGeom prst="rect">
            <a:avLst/>
          </a:prstGeom>
          <a:noFill/>
        </p:spPr>
        <p:txBody>
          <a:bodyPr wrap="square" lIns="90000" tIns="46800" rIns="90000" bIns="46800" rtlCol="0" anchor="t" anchorCtr="0">
            <a:normAutofit lnSpcReduction="20000"/>
          </a:bodyPr>
          <a:lstStyle/>
          <a:p>
            <a:pPr algn="l">
              <a:lnSpc>
                <a:spcPct val="150000"/>
              </a:lnSpc>
              <a:buClrTx/>
              <a:buSzTx/>
              <a:buFont typeface="Wingdings" panose="05000000000000000000" charset="0"/>
            </a:pPr>
            <a:r>
              <a:rPr sz="2000" b="1" dirty="0">
                <a:solidFill>
                  <a:srgbClr val="002060"/>
                </a:solidFill>
                <a:latin typeface="微软雅黑" panose="020B0503020204020204" pitchFamily="34" charset="-122"/>
                <a:ea typeface="微软雅黑" panose="020B0503020204020204" pitchFamily="34" charset="-122"/>
                <a:sym typeface="+mn-ea"/>
              </a:rPr>
              <a:t>教育政策的执行过程要体现原则性与灵活性的统一</a:t>
            </a:r>
            <a:endParaRPr sz="2000" b="1" dirty="0">
              <a:solidFill>
                <a:srgbClr val="002060"/>
              </a:solidFill>
              <a:latin typeface="微软雅黑" panose="020B0503020204020204" pitchFamily="34" charset="-122"/>
              <a:ea typeface="微软雅黑" panose="020B0503020204020204" pitchFamily="34" charset="-122"/>
            </a:endParaRPr>
          </a:p>
        </p:txBody>
      </p:sp>
      <p:sp>
        <p:nvSpPr>
          <p:cNvPr id="50" name="Oval 14"/>
          <p:cNvSpPr>
            <a:spLocks noChangeArrowheads="1"/>
          </p:cNvSpPr>
          <p:nvPr>
            <p:custDataLst>
              <p:tags r:id="rId7"/>
            </p:custDataLst>
          </p:nvPr>
        </p:nvSpPr>
        <p:spPr bwMode="auto">
          <a:xfrm>
            <a:off x="8407348" y="3723161"/>
            <a:ext cx="150056" cy="150056"/>
          </a:xfrm>
          <a:prstGeom prst="ellipse">
            <a:avLst/>
          </a:prstGeom>
          <a:solidFill>
            <a:srgbClr val="E08721"/>
          </a:solidFill>
          <a:ln>
            <a:noFill/>
          </a:ln>
        </p:spPr>
        <p:txBody>
          <a:bodyPr vert="horz" wrap="square" lIns="91440" tIns="45720" rIns="91440" bIns="45720" numCol="1" anchor="t" anchorCtr="0" compatLnSpc="1">
            <a:normAutofit fontScale="25000" lnSpcReduction="20000"/>
          </a:bodyPr>
          <a:lstStyle/>
          <a:p>
            <a:endParaRPr lang="id-ID"/>
          </a:p>
        </p:txBody>
      </p:sp>
      <p:sp>
        <p:nvSpPr>
          <p:cNvPr id="51" name="TextBox 17"/>
          <p:cNvSpPr txBox="1"/>
          <p:nvPr>
            <p:custDataLst>
              <p:tags r:id="rId8"/>
            </p:custDataLst>
          </p:nvPr>
        </p:nvSpPr>
        <p:spPr>
          <a:xfrm>
            <a:off x="8618608" y="3213696"/>
            <a:ext cx="2219366" cy="578129"/>
          </a:xfrm>
          <a:prstGeom prst="rect">
            <a:avLst/>
          </a:prstGeom>
          <a:noFill/>
        </p:spPr>
        <p:txBody>
          <a:bodyPr wrap="square" lIns="90000" tIns="46800" rIns="90000" bIns="46800" rtlCol="0" anchor="b" anchorCtr="0"/>
          <a:lstStyle/>
          <a:p>
            <a:r>
              <a:rPr lang="en-US" altLang="id-ID" sz="2800" b="1" dirty="0">
                <a:solidFill>
                  <a:schemeClr val="accent2"/>
                </a:solidFill>
                <a:latin typeface="Arial" panose="020B0604020202020204" pitchFamily="34" charset="0"/>
                <a:ea typeface="+mn-ea"/>
                <a:cs typeface="+mn-ea"/>
              </a:rPr>
              <a:t>02</a:t>
            </a:r>
            <a:endParaRPr lang="en-US" altLang="id-ID" sz="2800" b="1" dirty="0">
              <a:solidFill>
                <a:schemeClr val="accent2"/>
              </a:solidFill>
              <a:latin typeface="Arial" panose="020B0604020202020204" pitchFamily="34" charset="0"/>
              <a:ea typeface="+mn-ea"/>
              <a:cs typeface="+mn-ea"/>
            </a:endParaRPr>
          </a:p>
        </p:txBody>
      </p:sp>
      <p:sp>
        <p:nvSpPr>
          <p:cNvPr id="52" name="TextBox 18"/>
          <p:cNvSpPr txBox="1"/>
          <p:nvPr>
            <p:custDataLst>
              <p:tags r:id="rId9"/>
            </p:custDataLst>
          </p:nvPr>
        </p:nvSpPr>
        <p:spPr>
          <a:xfrm>
            <a:off x="8618855" y="3801110"/>
            <a:ext cx="3220085" cy="1266190"/>
          </a:xfrm>
          <a:prstGeom prst="rect">
            <a:avLst/>
          </a:prstGeom>
          <a:noFill/>
        </p:spPr>
        <p:txBody>
          <a:bodyPr wrap="square" lIns="90000" tIns="46800" rIns="90000" bIns="46800" rtlCol="0" anchor="t" anchorCtr="0">
            <a:normAutofit/>
          </a:bodyPr>
          <a:lstStyle/>
          <a:p>
            <a:pPr algn="l">
              <a:lnSpc>
                <a:spcPct val="150000"/>
              </a:lnSpc>
              <a:buClrTx/>
              <a:buSzTx/>
              <a:buFont typeface="Wingdings" panose="05000000000000000000" charset="0"/>
            </a:pPr>
            <a:r>
              <a:rPr sz="2000" b="1" dirty="0">
                <a:solidFill>
                  <a:srgbClr val="002060"/>
                </a:solidFill>
                <a:latin typeface="微软雅黑" panose="020B0503020204020204" pitchFamily="34" charset="-122"/>
                <a:ea typeface="微软雅黑" panose="020B0503020204020204" pitchFamily="34" charset="-122"/>
              </a:rPr>
              <a:t>教育政策的执行过程需要良好的环境与条件</a:t>
            </a:r>
            <a:endParaRPr sz="2000" b="1" dirty="0">
              <a:solidFill>
                <a:srgbClr val="002060"/>
              </a:solidFill>
              <a:latin typeface="微软雅黑" panose="020B0503020204020204" pitchFamily="34" charset="-122"/>
              <a:ea typeface="微软雅黑" panose="020B0503020204020204" pitchFamily="34" charset="-122"/>
            </a:endParaRPr>
          </a:p>
        </p:txBody>
      </p:sp>
      <p:sp>
        <p:nvSpPr>
          <p:cNvPr id="54" name="Rectangle 11"/>
          <p:cNvSpPr>
            <a:spLocks noChangeArrowheads="1"/>
          </p:cNvSpPr>
          <p:nvPr>
            <p:custDataLst>
              <p:tags r:id="rId10"/>
            </p:custDataLst>
          </p:nvPr>
        </p:nvSpPr>
        <p:spPr bwMode="auto">
          <a:xfrm>
            <a:off x="6088460" y="5550598"/>
            <a:ext cx="710880" cy="683747"/>
          </a:xfrm>
          <a:prstGeom prst="rect">
            <a:avLst/>
          </a:prstGeom>
          <a:solidFill>
            <a:srgbClr val="E08721"/>
          </a:solidFill>
          <a:ln w="3175">
            <a:solidFill>
              <a:srgbClr val="E08721"/>
            </a:solidFill>
            <a:prstDash val="solid"/>
            <a:miter lim="800000"/>
          </a:ln>
        </p:spPr>
        <p:txBody>
          <a:bodyPr vert="horz" wrap="square" lIns="91440" tIns="45720" rIns="91440" bIns="45720" numCol="1" anchor="t" anchorCtr="0" compatLnSpc="1"/>
          <a:lstStyle/>
          <a:p>
            <a:endParaRPr lang="zh-CN" altLang="en-US">
              <a:solidFill>
                <a:srgbClr val="FFFFFF"/>
              </a:solidFill>
            </a:endParaRPr>
          </a:p>
        </p:txBody>
      </p:sp>
      <p:sp>
        <p:nvSpPr>
          <p:cNvPr id="55" name="Freeform 14"/>
          <p:cNvSpPr/>
          <p:nvPr>
            <p:custDataLst>
              <p:tags r:id="rId11"/>
            </p:custDataLst>
          </p:nvPr>
        </p:nvSpPr>
        <p:spPr bwMode="auto">
          <a:xfrm>
            <a:off x="6088460" y="3447803"/>
            <a:ext cx="1788054" cy="1839606"/>
          </a:xfrm>
          <a:custGeom>
            <a:avLst/>
            <a:gdLst>
              <a:gd name="T0" fmla="*/ 1067 w 1319"/>
              <a:gd name="T1" fmla="*/ 139 h 1356"/>
              <a:gd name="T2" fmla="*/ 1037 w 1319"/>
              <a:gd name="T3" fmla="*/ 141 h 1356"/>
              <a:gd name="T4" fmla="*/ 1008 w 1319"/>
              <a:gd name="T5" fmla="*/ 133 h 1356"/>
              <a:gd name="T6" fmla="*/ 987 w 1319"/>
              <a:gd name="T7" fmla="*/ 121 h 1356"/>
              <a:gd name="T8" fmla="*/ 967 w 1319"/>
              <a:gd name="T9" fmla="*/ 100 h 1356"/>
              <a:gd name="T10" fmla="*/ 949 w 1319"/>
              <a:gd name="T11" fmla="*/ 70 h 1356"/>
              <a:gd name="T12" fmla="*/ 758 w 1319"/>
              <a:gd name="T13" fmla="*/ 76 h 1356"/>
              <a:gd name="T14" fmla="*/ 748 w 1319"/>
              <a:gd name="T15" fmla="*/ 105 h 1356"/>
              <a:gd name="T16" fmla="*/ 742 w 1319"/>
              <a:gd name="T17" fmla="*/ 123 h 1356"/>
              <a:gd name="T18" fmla="*/ 727 w 1319"/>
              <a:gd name="T19" fmla="*/ 158 h 1356"/>
              <a:gd name="T20" fmla="*/ 709 w 1319"/>
              <a:gd name="T21" fmla="*/ 186 h 1356"/>
              <a:gd name="T22" fmla="*/ 674 w 1319"/>
              <a:gd name="T23" fmla="*/ 227 h 1356"/>
              <a:gd name="T24" fmla="*/ 647 w 1319"/>
              <a:gd name="T25" fmla="*/ 254 h 1356"/>
              <a:gd name="T26" fmla="*/ 406 w 1319"/>
              <a:gd name="T27" fmla="*/ 463 h 1356"/>
              <a:gd name="T28" fmla="*/ 303 w 1319"/>
              <a:gd name="T29" fmla="*/ 549 h 1356"/>
              <a:gd name="T30" fmla="*/ 240 w 1319"/>
              <a:gd name="T31" fmla="*/ 605 h 1356"/>
              <a:gd name="T32" fmla="*/ 160 w 1319"/>
              <a:gd name="T33" fmla="*/ 697 h 1356"/>
              <a:gd name="T34" fmla="*/ 119 w 1319"/>
              <a:gd name="T35" fmla="*/ 754 h 1356"/>
              <a:gd name="T36" fmla="*/ 82 w 1319"/>
              <a:gd name="T37" fmla="*/ 816 h 1356"/>
              <a:gd name="T38" fmla="*/ 51 w 1319"/>
              <a:gd name="T39" fmla="*/ 883 h 1356"/>
              <a:gd name="T40" fmla="*/ 45 w 1319"/>
              <a:gd name="T41" fmla="*/ 896 h 1356"/>
              <a:gd name="T42" fmla="*/ 33 w 1319"/>
              <a:gd name="T43" fmla="*/ 941 h 1356"/>
              <a:gd name="T44" fmla="*/ 16 w 1319"/>
              <a:gd name="T45" fmla="*/ 1025 h 1356"/>
              <a:gd name="T46" fmla="*/ 2 w 1319"/>
              <a:gd name="T47" fmla="*/ 1156 h 1356"/>
              <a:gd name="T48" fmla="*/ 0 w 1319"/>
              <a:gd name="T49" fmla="*/ 1230 h 1356"/>
              <a:gd name="T50" fmla="*/ 0 w 1319"/>
              <a:gd name="T51" fmla="*/ 1356 h 1356"/>
              <a:gd name="T52" fmla="*/ 510 w 1319"/>
              <a:gd name="T53" fmla="*/ 1356 h 1356"/>
              <a:gd name="T54" fmla="*/ 510 w 1319"/>
              <a:gd name="T55" fmla="*/ 1268 h 1356"/>
              <a:gd name="T56" fmla="*/ 516 w 1319"/>
              <a:gd name="T57" fmla="*/ 1184 h 1356"/>
              <a:gd name="T58" fmla="*/ 528 w 1319"/>
              <a:gd name="T59" fmla="*/ 1094 h 1356"/>
              <a:gd name="T60" fmla="*/ 531 w 1319"/>
              <a:gd name="T61" fmla="*/ 1078 h 1356"/>
              <a:gd name="T62" fmla="*/ 549 w 1319"/>
              <a:gd name="T63" fmla="*/ 1033 h 1356"/>
              <a:gd name="T64" fmla="*/ 574 w 1319"/>
              <a:gd name="T65" fmla="*/ 990 h 1356"/>
              <a:gd name="T66" fmla="*/ 590 w 1319"/>
              <a:gd name="T67" fmla="*/ 971 h 1356"/>
              <a:gd name="T68" fmla="*/ 629 w 1319"/>
              <a:gd name="T69" fmla="*/ 926 h 1356"/>
              <a:gd name="T70" fmla="*/ 664 w 1319"/>
              <a:gd name="T71" fmla="*/ 891 h 1356"/>
              <a:gd name="T72" fmla="*/ 737 w 1319"/>
              <a:gd name="T73" fmla="*/ 822 h 1356"/>
              <a:gd name="T74" fmla="*/ 770 w 1319"/>
              <a:gd name="T75" fmla="*/ 799 h 1356"/>
              <a:gd name="T76" fmla="*/ 904 w 1319"/>
              <a:gd name="T77" fmla="*/ 684 h 1356"/>
              <a:gd name="T78" fmla="*/ 1026 w 1319"/>
              <a:gd name="T79" fmla="*/ 568 h 1356"/>
              <a:gd name="T80" fmla="*/ 1110 w 1319"/>
              <a:gd name="T81" fmla="*/ 484 h 1356"/>
              <a:gd name="T82" fmla="*/ 1182 w 1319"/>
              <a:gd name="T83" fmla="*/ 396 h 1356"/>
              <a:gd name="T84" fmla="*/ 1235 w 1319"/>
              <a:gd name="T85" fmla="*/ 316 h 1356"/>
              <a:gd name="T86" fmla="*/ 1252 w 1319"/>
              <a:gd name="T87" fmla="*/ 279 h 1356"/>
              <a:gd name="T88" fmla="*/ 1262 w 1319"/>
              <a:gd name="T89" fmla="*/ 260 h 1356"/>
              <a:gd name="T90" fmla="*/ 1283 w 1319"/>
              <a:gd name="T91" fmla="*/ 203 h 1356"/>
              <a:gd name="T92" fmla="*/ 1307 w 1319"/>
              <a:gd name="T93" fmla="*/ 115 h 1356"/>
              <a:gd name="T94" fmla="*/ 1317 w 1319"/>
              <a:gd name="T95" fmla="*/ 31 h 1356"/>
              <a:gd name="T96" fmla="*/ 1160 w 1319"/>
              <a:gd name="T97" fmla="*/ 23 h 1356"/>
              <a:gd name="T98" fmla="*/ 1160 w 1319"/>
              <a:gd name="T99" fmla="*/ 37 h 1356"/>
              <a:gd name="T100" fmla="*/ 1153 w 1319"/>
              <a:gd name="T101" fmla="*/ 72 h 1356"/>
              <a:gd name="T102" fmla="*/ 1141 w 1319"/>
              <a:gd name="T103" fmla="*/ 92 h 1356"/>
              <a:gd name="T104" fmla="*/ 1125 w 1319"/>
              <a:gd name="T105" fmla="*/ 109 h 1356"/>
              <a:gd name="T106" fmla="*/ 1100 w 1319"/>
              <a:gd name="T107" fmla="*/ 127 h 1356"/>
              <a:gd name="T108" fmla="*/ 1067 w 1319"/>
              <a:gd name="T109" fmla="*/ 139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19" h="1356">
                <a:moveTo>
                  <a:pt x="1067" y="139"/>
                </a:moveTo>
                <a:lnTo>
                  <a:pt x="1067" y="139"/>
                </a:lnTo>
                <a:lnTo>
                  <a:pt x="1051" y="141"/>
                </a:lnTo>
                <a:lnTo>
                  <a:pt x="1037" y="141"/>
                </a:lnTo>
                <a:lnTo>
                  <a:pt x="1018" y="137"/>
                </a:lnTo>
                <a:lnTo>
                  <a:pt x="1008" y="133"/>
                </a:lnTo>
                <a:lnTo>
                  <a:pt x="998" y="127"/>
                </a:lnTo>
                <a:lnTo>
                  <a:pt x="987" y="121"/>
                </a:lnTo>
                <a:lnTo>
                  <a:pt x="977" y="111"/>
                </a:lnTo>
                <a:lnTo>
                  <a:pt x="967" y="100"/>
                </a:lnTo>
                <a:lnTo>
                  <a:pt x="957" y="86"/>
                </a:lnTo>
                <a:lnTo>
                  <a:pt x="949" y="70"/>
                </a:lnTo>
                <a:lnTo>
                  <a:pt x="942" y="51"/>
                </a:lnTo>
                <a:lnTo>
                  <a:pt x="758" y="76"/>
                </a:lnTo>
                <a:lnTo>
                  <a:pt x="758" y="76"/>
                </a:lnTo>
                <a:lnTo>
                  <a:pt x="748" y="105"/>
                </a:lnTo>
                <a:lnTo>
                  <a:pt x="748" y="105"/>
                </a:lnTo>
                <a:lnTo>
                  <a:pt x="742" y="123"/>
                </a:lnTo>
                <a:lnTo>
                  <a:pt x="737" y="139"/>
                </a:lnTo>
                <a:lnTo>
                  <a:pt x="727" y="158"/>
                </a:lnTo>
                <a:lnTo>
                  <a:pt x="727" y="158"/>
                </a:lnTo>
                <a:lnTo>
                  <a:pt x="709" y="186"/>
                </a:lnTo>
                <a:lnTo>
                  <a:pt x="694" y="207"/>
                </a:lnTo>
                <a:lnTo>
                  <a:pt x="674" y="227"/>
                </a:lnTo>
                <a:lnTo>
                  <a:pt x="647" y="254"/>
                </a:lnTo>
                <a:lnTo>
                  <a:pt x="647" y="254"/>
                </a:lnTo>
                <a:lnTo>
                  <a:pt x="520" y="365"/>
                </a:lnTo>
                <a:lnTo>
                  <a:pt x="406" y="463"/>
                </a:lnTo>
                <a:lnTo>
                  <a:pt x="303" y="549"/>
                </a:lnTo>
                <a:lnTo>
                  <a:pt x="303" y="549"/>
                </a:lnTo>
                <a:lnTo>
                  <a:pt x="274" y="576"/>
                </a:lnTo>
                <a:lnTo>
                  <a:pt x="240" y="605"/>
                </a:lnTo>
                <a:lnTo>
                  <a:pt x="203" y="646"/>
                </a:lnTo>
                <a:lnTo>
                  <a:pt x="160" y="697"/>
                </a:lnTo>
                <a:lnTo>
                  <a:pt x="139" y="725"/>
                </a:lnTo>
                <a:lnTo>
                  <a:pt x="119" y="754"/>
                </a:lnTo>
                <a:lnTo>
                  <a:pt x="100" y="785"/>
                </a:lnTo>
                <a:lnTo>
                  <a:pt x="82" y="816"/>
                </a:lnTo>
                <a:lnTo>
                  <a:pt x="65" y="850"/>
                </a:lnTo>
                <a:lnTo>
                  <a:pt x="51" y="883"/>
                </a:lnTo>
                <a:lnTo>
                  <a:pt x="51" y="883"/>
                </a:lnTo>
                <a:lnTo>
                  <a:pt x="45" y="896"/>
                </a:lnTo>
                <a:lnTo>
                  <a:pt x="39" y="914"/>
                </a:lnTo>
                <a:lnTo>
                  <a:pt x="33" y="941"/>
                </a:lnTo>
                <a:lnTo>
                  <a:pt x="24" y="979"/>
                </a:lnTo>
                <a:lnTo>
                  <a:pt x="16" y="1025"/>
                </a:lnTo>
                <a:lnTo>
                  <a:pt x="8" y="1084"/>
                </a:lnTo>
                <a:lnTo>
                  <a:pt x="2" y="1156"/>
                </a:lnTo>
                <a:lnTo>
                  <a:pt x="2" y="1156"/>
                </a:lnTo>
                <a:lnTo>
                  <a:pt x="0" y="1230"/>
                </a:lnTo>
                <a:lnTo>
                  <a:pt x="0" y="1295"/>
                </a:lnTo>
                <a:lnTo>
                  <a:pt x="0" y="1356"/>
                </a:lnTo>
                <a:lnTo>
                  <a:pt x="510" y="1356"/>
                </a:lnTo>
                <a:lnTo>
                  <a:pt x="510" y="1356"/>
                </a:lnTo>
                <a:lnTo>
                  <a:pt x="510" y="1330"/>
                </a:lnTo>
                <a:lnTo>
                  <a:pt x="510" y="1268"/>
                </a:lnTo>
                <a:lnTo>
                  <a:pt x="512" y="1227"/>
                </a:lnTo>
                <a:lnTo>
                  <a:pt x="516" y="1184"/>
                </a:lnTo>
                <a:lnTo>
                  <a:pt x="522" y="1139"/>
                </a:lnTo>
                <a:lnTo>
                  <a:pt x="528" y="1094"/>
                </a:lnTo>
                <a:lnTo>
                  <a:pt x="528" y="1094"/>
                </a:lnTo>
                <a:lnTo>
                  <a:pt x="531" y="1078"/>
                </a:lnTo>
                <a:lnTo>
                  <a:pt x="537" y="1063"/>
                </a:lnTo>
                <a:lnTo>
                  <a:pt x="549" y="1033"/>
                </a:lnTo>
                <a:lnTo>
                  <a:pt x="563" y="1010"/>
                </a:lnTo>
                <a:lnTo>
                  <a:pt x="574" y="990"/>
                </a:lnTo>
                <a:lnTo>
                  <a:pt x="574" y="990"/>
                </a:lnTo>
                <a:lnTo>
                  <a:pt x="590" y="971"/>
                </a:lnTo>
                <a:lnTo>
                  <a:pt x="608" y="949"/>
                </a:lnTo>
                <a:lnTo>
                  <a:pt x="629" y="926"/>
                </a:lnTo>
                <a:lnTo>
                  <a:pt x="629" y="926"/>
                </a:lnTo>
                <a:lnTo>
                  <a:pt x="664" y="891"/>
                </a:lnTo>
                <a:lnTo>
                  <a:pt x="701" y="855"/>
                </a:lnTo>
                <a:lnTo>
                  <a:pt x="737" y="822"/>
                </a:lnTo>
                <a:lnTo>
                  <a:pt x="770" y="799"/>
                </a:lnTo>
                <a:lnTo>
                  <a:pt x="770" y="799"/>
                </a:lnTo>
                <a:lnTo>
                  <a:pt x="836" y="744"/>
                </a:lnTo>
                <a:lnTo>
                  <a:pt x="904" y="684"/>
                </a:lnTo>
                <a:lnTo>
                  <a:pt x="985" y="609"/>
                </a:lnTo>
                <a:lnTo>
                  <a:pt x="1026" y="568"/>
                </a:lnTo>
                <a:lnTo>
                  <a:pt x="1069" y="527"/>
                </a:lnTo>
                <a:lnTo>
                  <a:pt x="1110" y="484"/>
                </a:lnTo>
                <a:lnTo>
                  <a:pt x="1147" y="439"/>
                </a:lnTo>
                <a:lnTo>
                  <a:pt x="1182" y="396"/>
                </a:lnTo>
                <a:lnTo>
                  <a:pt x="1211" y="355"/>
                </a:lnTo>
                <a:lnTo>
                  <a:pt x="1235" y="316"/>
                </a:lnTo>
                <a:lnTo>
                  <a:pt x="1244" y="297"/>
                </a:lnTo>
                <a:lnTo>
                  <a:pt x="1252" y="279"/>
                </a:lnTo>
                <a:lnTo>
                  <a:pt x="1252" y="279"/>
                </a:lnTo>
                <a:lnTo>
                  <a:pt x="1262" y="260"/>
                </a:lnTo>
                <a:lnTo>
                  <a:pt x="1272" y="234"/>
                </a:lnTo>
                <a:lnTo>
                  <a:pt x="1283" y="203"/>
                </a:lnTo>
                <a:lnTo>
                  <a:pt x="1295" y="162"/>
                </a:lnTo>
                <a:lnTo>
                  <a:pt x="1307" y="115"/>
                </a:lnTo>
                <a:lnTo>
                  <a:pt x="1315" y="60"/>
                </a:lnTo>
                <a:lnTo>
                  <a:pt x="1317" y="31"/>
                </a:lnTo>
                <a:lnTo>
                  <a:pt x="1319" y="0"/>
                </a:lnTo>
                <a:lnTo>
                  <a:pt x="1160" y="23"/>
                </a:lnTo>
                <a:lnTo>
                  <a:pt x="1160" y="23"/>
                </a:lnTo>
                <a:lnTo>
                  <a:pt x="1160" y="37"/>
                </a:lnTo>
                <a:lnTo>
                  <a:pt x="1158" y="53"/>
                </a:lnTo>
                <a:lnTo>
                  <a:pt x="1153" y="72"/>
                </a:lnTo>
                <a:lnTo>
                  <a:pt x="1149" y="82"/>
                </a:lnTo>
                <a:lnTo>
                  <a:pt x="1141" y="92"/>
                </a:lnTo>
                <a:lnTo>
                  <a:pt x="1135" y="102"/>
                </a:lnTo>
                <a:lnTo>
                  <a:pt x="1125" y="109"/>
                </a:lnTo>
                <a:lnTo>
                  <a:pt x="1113" y="119"/>
                </a:lnTo>
                <a:lnTo>
                  <a:pt x="1100" y="127"/>
                </a:lnTo>
                <a:lnTo>
                  <a:pt x="1084" y="133"/>
                </a:lnTo>
                <a:lnTo>
                  <a:pt x="1067" y="139"/>
                </a:lnTo>
                <a:lnTo>
                  <a:pt x="1067" y="139"/>
                </a:lnTo>
                <a:close/>
              </a:path>
            </a:pathLst>
          </a:custGeom>
          <a:solidFill>
            <a:srgbClr val="E08721"/>
          </a:solidFill>
          <a:ln w="1588">
            <a:solidFill>
              <a:srgbClr val="E08721"/>
            </a:solidFill>
            <a:prstDash val="solid"/>
            <a:round/>
          </a:ln>
        </p:spPr>
        <p:txBody>
          <a:bodyPr vert="horz" wrap="square" lIns="91440" tIns="45720" rIns="91440" bIns="45720" numCol="1" anchor="t" anchorCtr="0" compatLnSpc="1"/>
          <a:lstStyle/>
          <a:p>
            <a:endParaRPr lang="zh-CN" altLang="en-US">
              <a:solidFill>
                <a:srgbClr val="FFFFFF"/>
              </a:solidFill>
            </a:endParaRPr>
          </a:p>
        </p:txBody>
      </p:sp>
      <p:sp>
        <p:nvSpPr>
          <p:cNvPr id="56" name="Freeform 15"/>
          <p:cNvSpPr/>
          <p:nvPr>
            <p:custDataLst>
              <p:tags r:id="rId12"/>
            </p:custDataLst>
          </p:nvPr>
        </p:nvSpPr>
        <p:spPr bwMode="auto">
          <a:xfrm>
            <a:off x="5035706" y="2310937"/>
            <a:ext cx="2840809" cy="1294237"/>
          </a:xfrm>
          <a:custGeom>
            <a:avLst/>
            <a:gdLst>
              <a:gd name="T0" fmla="*/ 2094 w 2094"/>
              <a:gd name="T1" fmla="*/ 813 h 953"/>
              <a:gd name="T2" fmla="*/ 2092 w 2094"/>
              <a:gd name="T3" fmla="*/ 773 h 953"/>
              <a:gd name="T4" fmla="*/ 2072 w 2094"/>
              <a:gd name="T5" fmla="*/ 662 h 953"/>
              <a:gd name="T6" fmla="*/ 2029 w 2094"/>
              <a:gd name="T7" fmla="*/ 541 h 953"/>
              <a:gd name="T8" fmla="*/ 1994 w 2094"/>
              <a:gd name="T9" fmla="*/ 469 h 953"/>
              <a:gd name="T10" fmla="*/ 1933 w 2094"/>
              <a:gd name="T11" fmla="*/ 379 h 953"/>
              <a:gd name="T12" fmla="*/ 1855 w 2094"/>
              <a:gd name="T13" fmla="*/ 293 h 953"/>
              <a:gd name="T14" fmla="*/ 1744 w 2094"/>
              <a:gd name="T15" fmla="*/ 199 h 953"/>
              <a:gd name="T16" fmla="*/ 1676 w 2094"/>
              <a:gd name="T17" fmla="*/ 154 h 953"/>
              <a:gd name="T18" fmla="*/ 1597 w 2094"/>
              <a:gd name="T19" fmla="*/ 115 h 953"/>
              <a:gd name="T20" fmla="*/ 1449 w 2094"/>
              <a:gd name="T21" fmla="*/ 61 h 953"/>
              <a:gd name="T22" fmla="*/ 1234 w 2094"/>
              <a:gd name="T23" fmla="*/ 14 h 953"/>
              <a:gd name="T24" fmla="*/ 1107 w 2094"/>
              <a:gd name="T25" fmla="*/ 2 h 953"/>
              <a:gd name="T26" fmla="*/ 969 w 2094"/>
              <a:gd name="T27" fmla="*/ 2 h 953"/>
              <a:gd name="T28" fmla="*/ 818 w 2094"/>
              <a:gd name="T29" fmla="*/ 18 h 953"/>
              <a:gd name="T30" fmla="*/ 660 w 2094"/>
              <a:gd name="T31" fmla="*/ 51 h 953"/>
              <a:gd name="T32" fmla="*/ 605 w 2094"/>
              <a:gd name="T33" fmla="*/ 66 h 953"/>
              <a:gd name="T34" fmla="*/ 510 w 2094"/>
              <a:gd name="T35" fmla="*/ 107 h 953"/>
              <a:gd name="T36" fmla="*/ 385 w 2094"/>
              <a:gd name="T37" fmla="*/ 182 h 953"/>
              <a:gd name="T38" fmla="*/ 252 w 2094"/>
              <a:gd name="T39" fmla="*/ 293 h 953"/>
              <a:gd name="T40" fmla="*/ 166 w 2094"/>
              <a:gd name="T41" fmla="*/ 393 h 953"/>
              <a:gd name="T42" fmla="*/ 125 w 2094"/>
              <a:gd name="T43" fmla="*/ 451 h 953"/>
              <a:gd name="T44" fmla="*/ 76 w 2094"/>
              <a:gd name="T45" fmla="*/ 539 h 953"/>
              <a:gd name="T46" fmla="*/ 33 w 2094"/>
              <a:gd name="T47" fmla="*/ 652 h 953"/>
              <a:gd name="T48" fmla="*/ 16 w 2094"/>
              <a:gd name="T49" fmla="*/ 731 h 953"/>
              <a:gd name="T50" fmla="*/ 514 w 2094"/>
              <a:gd name="T51" fmla="*/ 916 h 953"/>
              <a:gd name="T52" fmla="*/ 525 w 2094"/>
              <a:gd name="T53" fmla="*/ 869 h 953"/>
              <a:gd name="T54" fmla="*/ 562 w 2094"/>
              <a:gd name="T55" fmla="*/ 754 h 953"/>
              <a:gd name="T56" fmla="*/ 615 w 2094"/>
              <a:gd name="T57" fmla="*/ 652 h 953"/>
              <a:gd name="T58" fmla="*/ 697 w 2094"/>
              <a:gd name="T59" fmla="*/ 557 h 953"/>
              <a:gd name="T60" fmla="*/ 750 w 2094"/>
              <a:gd name="T61" fmla="*/ 516 h 953"/>
              <a:gd name="T62" fmla="*/ 775 w 2094"/>
              <a:gd name="T63" fmla="*/ 500 h 953"/>
              <a:gd name="T64" fmla="*/ 846 w 2094"/>
              <a:gd name="T65" fmla="*/ 463 h 953"/>
              <a:gd name="T66" fmla="*/ 924 w 2094"/>
              <a:gd name="T67" fmla="*/ 439 h 953"/>
              <a:gd name="T68" fmla="*/ 1027 w 2094"/>
              <a:gd name="T69" fmla="*/ 424 h 953"/>
              <a:gd name="T70" fmla="*/ 1152 w 2094"/>
              <a:gd name="T71" fmla="*/ 430 h 953"/>
              <a:gd name="T72" fmla="*/ 1224 w 2094"/>
              <a:gd name="T73" fmla="*/ 443 h 953"/>
              <a:gd name="T74" fmla="*/ 1320 w 2094"/>
              <a:gd name="T75" fmla="*/ 477 h 953"/>
              <a:gd name="T76" fmla="*/ 1349 w 2094"/>
              <a:gd name="T77" fmla="*/ 494 h 953"/>
              <a:gd name="T78" fmla="*/ 1408 w 2094"/>
              <a:gd name="T79" fmla="*/ 533 h 953"/>
              <a:gd name="T80" fmla="*/ 1471 w 2094"/>
              <a:gd name="T81" fmla="*/ 594 h 953"/>
              <a:gd name="T82" fmla="*/ 1525 w 2094"/>
              <a:gd name="T83" fmla="*/ 684 h 953"/>
              <a:gd name="T84" fmla="*/ 1545 w 2094"/>
              <a:gd name="T85" fmla="*/ 738 h 953"/>
              <a:gd name="T86" fmla="*/ 1551 w 2094"/>
              <a:gd name="T87" fmla="*/ 799 h 953"/>
              <a:gd name="T88" fmla="*/ 1545 w 2094"/>
              <a:gd name="T89" fmla="*/ 867 h 953"/>
              <a:gd name="T90" fmla="*/ 1734 w 2094"/>
              <a:gd name="T91" fmla="*/ 863 h 953"/>
              <a:gd name="T92" fmla="*/ 1736 w 2094"/>
              <a:gd name="T93" fmla="*/ 887 h 953"/>
              <a:gd name="T94" fmla="*/ 1754 w 2094"/>
              <a:gd name="T95" fmla="*/ 920 h 953"/>
              <a:gd name="T96" fmla="*/ 1779 w 2094"/>
              <a:gd name="T97" fmla="*/ 943 h 953"/>
              <a:gd name="T98" fmla="*/ 1816 w 2094"/>
              <a:gd name="T99" fmla="*/ 953 h 953"/>
              <a:gd name="T100" fmla="*/ 1840 w 2094"/>
              <a:gd name="T101" fmla="*/ 953 h 953"/>
              <a:gd name="T102" fmla="*/ 1875 w 2094"/>
              <a:gd name="T103" fmla="*/ 938 h 953"/>
              <a:gd name="T104" fmla="*/ 1898 w 2094"/>
              <a:gd name="T105" fmla="*/ 916 h 953"/>
              <a:gd name="T106" fmla="*/ 1912 w 2094"/>
              <a:gd name="T107" fmla="*/ 887 h 953"/>
              <a:gd name="T108" fmla="*/ 1914 w 2094"/>
              <a:gd name="T109" fmla="*/ 861 h 953"/>
              <a:gd name="T110" fmla="*/ 1910 w 2094"/>
              <a:gd name="T111" fmla="*/ 840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94" h="953">
                <a:moveTo>
                  <a:pt x="1910" y="840"/>
                </a:moveTo>
                <a:lnTo>
                  <a:pt x="2094" y="813"/>
                </a:lnTo>
                <a:lnTo>
                  <a:pt x="2094" y="813"/>
                </a:lnTo>
                <a:lnTo>
                  <a:pt x="2094" y="807"/>
                </a:lnTo>
                <a:lnTo>
                  <a:pt x="2094" y="807"/>
                </a:lnTo>
                <a:lnTo>
                  <a:pt x="2092" y="773"/>
                </a:lnTo>
                <a:lnTo>
                  <a:pt x="2088" y="736"/>
                </a:lnTo>
                <a:lnTo>
                  <a:pt x="2082" y="699"/>
                </a:lnTo>
                <a:lnTo>
                  <a:pt x="2072" y="662"/>
                </a:lnTo>
                <a:lnTo>
                  <a:pt x="2062" y="623"/>
                </a:lnTo>
                <a:lnTo>
                  <a:pt x="2047" y="582"/>
                </a:lnTo>
                <a:lnTo>
                  <a:pt x="2029" y="541"/>
                </a:lnTo>
                <a:lnTo>
                  <a:pt x="2010" y="498"/>
                </a:lnTo>
                <a:lnTo>
                  <a:pt x="2010" y="498"/>
                </a:lnTo>
                <a:lnTo>
                  <a:pt x="1994" y="469"/>
                </a:lnTo>
                <a:lnTo>
                  <a:pt x="1976" y="438"/>
                </a:lnTo>
                <a:lnTo>
                  <a:pt x="1957" y="408"/>
                </a:lnTo>
                <a:lnTo>
                  <a:pt x="1933" y="379"/>
                </a:lnTo>
                <a:lnTo>
                  <a:pt x="1908" y="350"/>
                </a:lnTo>
                <a:lnTo>
                  <a:pt x="1883" y="320"/>
                </a:lnTo>
                <a:lnTo>
                  <a:pt x="1855" y="293"/>
                </a:lnTo>
                <a:lnTo>
                  <a:pt x="1828" y="266"/>
                </a:lnTo>
                <a:lnTo>
                  <a:pt x="1828" y="266"/>
                </a:lnTo>
                <a:lnTo>
                  <a:pt x="1744" y="199"/>
                </a:lnTo>
                <a:lnTo>
                  <a:pt x="1707" y="174"/>
                </a:lnTo>
                <a:lnTo>
                  <a:pt x="1676" y="154"/>
                </a:lnTo>
                <a:lnTo>
                  <a:pt x="1676" y="154"/>
                </a:lnTo>
                <a:lnTo>
                  <a:pt x="1656" y="143"/>
                </a:lnTo>
                <a:lnTo>
                  <a:pt x="1633" y="131"/>
                </a:lnTo>
                <a:lnTo>
                  <a:pt x="1597" y="115"/>
                </a:lnTo>
                <a:lnTo>
                  <a:pt x="1556" y="98"/>
                </a:lnTo>
                <a:lnTo>
                  <a:pt x="1506" y="80"/>
                </a:lnTo>
                <a:lnTo>
                  <a:pt x="1449" y="61"/>
                </a:lnTo>
                <a:lnTo>
                  <a:pt x="1385" y="43"/>
                </a:lnTo>
                <a:lnTo>
                  <a:pt x="1312" y="27"/>
                </a:lnTo>
                <a:lnTo>
                  <a:pt x="1234" y="14"/>
                </a:lnTo>
                <a:lnTo>
                  <a:pt x="1193" y="10"/>
                </a:lnTo>
                <a:lnTo>
                  <a:pt x="1152" y="6"/>
                </a:lnTo>
                <a:lnTo>
                  <a:pt x="1107" y="2"/>
                </a:lnTo>
                <a:lnTo>
                  <a:pt x="1062" y="0"/>
                </a:lnTo>
                <a:lnTo>
                  <a:pt x="1015" y="0"/>
                </a:lnTo>
                <a:lnTo>
                  <a:pt x="969" y="2"/>
                </a:lnTo>
                <a:lnTo>
                  <a:pt x="920" y="4"/>
                </a:lnTo>
                <a:lnTo>
                  <a:pt x="869" y="10"/>
                </a:lnTo>
                <a:lnTo>
                  <a:pt x="818" y="18"/>
                </a:lnTo>
                <a:lnTo>
                  <a:pt x="767" y="25"/>
                </a:lnTo>
                <a:lnTo>
                  <a:pt x="715" y="37"/>
                </a:lnTo>
                <a:lnTo>
                  <a:pt x="660" y="51"/>
                </a:lnTo>
                <a:lnTo>
                  <a:pt x="660" y="51"/>
                </a:lnTo>
                <a:lnTo>
                  <a:pt x="646" y="55"/>
                </a:lnTo>
                <a:lnTo>
                  <a:pt x="605" y="66"/>
                </a:lnTo>
                <a:lnTo>
                  <a:pt x="578" y="78"/>
                </a:lnTo>
                <a:lnTo>
                  <a:pt x="545" y="92"/>
                </a:lnTo>
                <a:lnTo>
                  <a:pt x="510" y="107"/>
                </a:lnTo>
                <a:lnTo>
                  <a:pt x="471" y="129"/>
                </a:lnTo>
                <a:lnTo>
                  <a:pt x="428" y="152"/>
                </a:lnTo>
                <a:lnTo>
                  <a:pt x="385" y="182"/>
                </a:lnTo>
                <a:lnTo>
                  <a:pt x="340" y="215"/>
                </a:lnTo>
                <a:lnTo>
                  <a:pt x="295" y="252"/>
                </a:lnTo>
                <a:lnTo>
                  <a:pt x="252" y="293"/>
                </a:lnTo>
                <a:lnTo>
                  <a:pt x="207" y="340"/>
                </a:lnTo>
                <a:lnTo>
                  <a:pt x="185" y="367"/>
                </a:lnTo>
                <a:lnTo>
                  <a:pt x="166" y="393"/>
                </a:lnTo>
                <a:lnTo>
                  <a:pt x="144" y="422"/>
                </a:lnTo>
                <a:lnTo>
                  <a:pt x="125" y="451"/>
                </a:lnTo>
                <a:lnTo>
                  <a:pt x="125" y="451"/>
                </a:lnTo>
                <a:lnTo>
                  <a:pt x="115" y="467"/>
                </a:lnTo>
                <a:lnTo>
                  <a:pt x="90" y="510"/>
                </a:lnTo>
                <a:lnTo>
                  <a:pt x="76" y="539"/>
                </a:lnTo>
                <a:lnTo>
                  <a:pt x="60" y="574"/>
                </a:lnTo>
                <a:lnTo>
                  <a:pt x="45" y="611"/>
                </a:lnTo>
                <a:lnTo>
                  <a:pt x="33" y="652"/>
                </a:lnTo>
                <a:lnTo>
                  <a:pt x="33" y="652"/>
                </a:lnTo>
                <a:lnTo>
                  <a:pt x="23" y="691"/>
                </a:lnTo>
                <a:lnTo>
                  <a:pt x="16" y="731"/>
                </a:lnTo>
                <a:lnTo>
                  <a:pt x="8" y="779"/>
                </a:lnTo>
                <a:lnTo>
                  <a:pt x="0" y="852"/>
                </a:lnTo>
                <a:lnTo>
                  <a:pt x="514" y="916"/>
                </a:lnTo>
                <a:lnTo>
                  <a:pt x="514" y="916"/>
                </a:lnTo>
                <a:lnTo>
                  <a:pt x="517" y="904"/>
                </a:lnTo>
                <a:lnTo>
                  <a:pt x="525" y="869"/>
                </a:lnTo>
                <a:lnTo>
                  <a:pt x="539" y="816"/>
                </a:lnTo>
                <a:lnTo>
                  <a:pt x="549" y="787"/>
                </a:lnTo>
                <a:lnTo>
                  <a:pt x="562" y="754"/>
                </a:lnTo>
                <a:lnTo>
                  <a:pt x="578" y="721"/>
                </a:lnTo>
                <a:lnTo>
                  <a:pt x="596" y="686"/>
                </a:lnTo>
                <a:lnTo>
                  <a:pt x="615" y="652"/>
                </a:lnTo>
                <a:lnTo>
                  <a:pt x="641" y="619"/>
                </a:lnTo>
                <a:lnTo>
                  <a:pt x="666" y="586"/>
                </a:lnTo>
                <a:lnTo>
                  <a:pt x="697" y="557"/>
                </a:lnTo>
                <a:lnTo>
                  <a:pt x="715" y="541"/>
                </a:lnTo>
                <a:lnTo>
                  <a:pt x="732" y="529"/>
                </a:lnTo>
                <a:lnTo>
                  <a:pt x="750" y="516"/>
                </a:lnTo>
                <a:lnTo>
                  <a:pt x="769" y="504"/>
                </a:lnTo>
                <a:lnTo>
                  <a:pt x="769" y="504"/>
                </a:lnTo>
                <a:lnTo>
                  <a:pt x="775" y="500"/>
                </a:lnTo>
                <a:lnTo>
                  <a:pt x="795" y="488"/>
                </a:lnTo>
                <a:lnTo>
                  <a:pt x="826" y="473"/>
                </a:lnTo>
                <a:lnTo>
                  <a:pt x="846" y="463"/>
                </a:lnTo>
                <a:lnTo>
                  <a:pt x="869" y="455"/>
                </a:lnTo>
                <a:lnTo>
                  <a:pt x="896" y="445"/>
                </a:lnTo>
                <a:lnTo>
                  <a:pt x="924" y="439"/>
                </a:lnTo>
                <a:lnTo>
                  <a:pt x="955" y="432"/>
                </a:lnTo>
                <a:lnTo>
                  <a:pt x="990" y="428"/>
                </a:lnTo>
                <a:lnTo>
                  <a:pt x="1027" y="424"/>
                </a:lnTo>
                <a:lnTo>
                  <a:pt x="1066" y="424"/>
                </a:lnTo>
                <a:lnTo>
                  <a:pt x="1107" y="424"/>
                </a:lnTo>
                <a:lnTo>
                  <a:pt x="1152" y="430"/>
                </a:lnTo>
                <a:lnTo>
                  <a:pt x="1152" y="430"/>
                </a:lnTo>
                <a:lnTo>
                  <a:pt x="1174" y="434"/>
                </a:lnTo>
                <a:lnTo>
                  <a:pt x="1224" y="443"/>
                </a:lnTo>
                <a:lnTo>
                  <a:pt x="1256" y="453"/>
                </a:lnTo>
                <a:lnTo>
                  <a:pt x="1289" y="463"/>
                </a:lnTo>
                <a:lnTo>
                  <a:pt x="1320" y="477"/>
                </a:lnTo>
                <a:lnTo>
                  <a:pt x="1336" y="486"/>
                </a:lnTo>
                <a:lnTo>
                  <a:pt x="1349" y="494"/>
                </a:lnTo>
                <a:lnTo>
                  <a:pt x="1349" y="494"/>
                </a:lnTo>
                <a:lnTo>
                  <a:pt x="1361" y="500"/>
                </a:lnTo>
                <a:lnTo>
                  <a:pt x="1389" y="520"/>
                </a:lnTo>
                <a:lnTo>
                  <a:pt x="1408" y="533"/>
                </a:lnTo>
                <a:lnTo>
                  <a:pt x="1428" y="551"/>
                </a:lnTo>
                <a:lnTo>
                  <a:pt x="1449" y="570"/>
                </a:lnTo>
                <a:lnTo>
                  <a:pt x="1471" y="594"/>
                </a:lnTo>
                <a:lnTo>
                  <a:pt x="1490" y="621"/>
                </a:lnTo>
                <a:lnTo>
                  <a:pt x="1510" y="650"/>
                </a:lnTo>
                <a:lnTo>
                  <a:pt x="1525" y="684"/>
                </a:lnTo>
                <a:lnTo>
                  <a:pt x="1533" y="701"/>
                </a:lnTo>
                <a:lnTo>
                  <a:pt x="1539" y="719"/>
                </a:lnTo>
                <a:lnTo>
                  <a:pt x="1545" y="738"/>
                </a:lnTo>
                <a:lnTo>
                  <a:pt x="1549" y="758"/>
                </a:lnTo>
                <a:lnTo>
                  <a:pt x="1551" y="777"/>
                </a:lnTo>
                <a:lnTo>
                  <a:pt x="1551" y="799"/>
                </a:lnTo>
                <a:lnTo>
                  <a:pt x="1551" y="820"/>
                </a:lnTo>
                <a:lnTo>
                  <a:pt x="1549" y="844"/>
                </a:lnTo>
                <a:lnTo>
                  <a:pt x="1545" y="867"/>
                </a:lnTo>
                <a:lnTo>
                  <a:pt x="1541" y="893"/>
                </a:lnTo>
                <a:lnTo>
                  <a:pt x="1734" y="863"/>
                </a:lnTo>
                <a:lnTo>
                  <a:pt x="1734" y="863"/>
                </a:lnTo>
                <a:lnTo>
                  <a:pt x="1734" y="875"/>
                </a:lnTo>
                <a:lnTo>
                  <a:pt x="1736" y="887"/>
                </a:lnTo>
                <a:lnTo>
                  <a:pt x="1736" y="887"/>
                </a:lnTo>
                <a:lnTo>
                  <a:pt x="1740" y="897"/>
                </a:lnTo>
                <a:lnTo>
                  <a:pt x="1744" y="906"/>
                </a:lnTo>
                <a:lnTo>
                  <a:pt x="1754" y="920"/>
                </a:lnTo>
                <a:lnTo>
                  <a:pt x="1765" y="934"/>
                </a:lnTo>
                <a:lnTo>
                  <a:pt x="1765" y="934"/>
                </a:lnTo>
                <a:lnTo>
                  <a:pt x="1779" y="943"/>
                </a:lnTo>
                <a:lnTo>
                  <a:pt x="1793" y="949"/>
                </a:lnTo>
                <a:lnTo>
                  <a:pt x="1804" y="953"/>
                </a:lnTo>
                <a:lnTo>
                  <a:pt x="1816" y="953"/>
                </a:lnTo>
                <a:lnTo>
                  <a:pt x="1832" y="953"/>
                </a:lnTo>
                <a:lnTo>
                  <a:pt x="1840" y="953"/>
                </a:lnTo>
                <a:lnTo>
                  <a:pt x="1840" y="953"/>
                </a:lnTo>
                <a:lnTo>
                  <a:pt x="1853" y="949"/>
                </a:lnTo>
                <a:lnTo>
                  <a:pt x="1865" y="943"/>
                </a:lnTo>
                <a:lnTo>
                  <a:pt x="1875" y="938"/>
                </a:lnTo>
                <a:lnTo>
                  <a:pt x="1885" y="932"/>
                </a:lnTo>
                <a:lnTo>
                  <a:pt x="1894" y="920"/>
                </a:lnTo>
                <a:lnTo>
                  <a:pt x="1898" y="916"/>
                </a:lnTo>
                <a:lnTo>
                  <a:pt x="1898" y="916"/>
                </a:lnTo>
                <a:lnTo>
                  <a:pt x="1906" y="900"/>
                </a:lnTo>
                <a:lnTo>
                  <a:pt x="1912" y="887"/>
                </a:lnTo>
                <a:lnTo>
                  <a:pt x="1914" y="873"/>
                </a:lnTo>
                <a:lnTo>
                  <a:pt x="1914" y="861"/>
                </a:lnTo>
                <a:lnTo>
                  <a:pt x="1914" y="861"/>
                </a:lnTo>
                <a:lnTo>
                  <a:pt x="1912" y="846"/>
                </a:lnTo>
                <a:lnTo>
                  <a:pt x="1910" y="840"/>
                </a:lnTo>
                <a:lnTo>
                  <a:pt x="1910" y="840"/>
                </a:lnTo>
                <a:close/>
              </a:path>
            </a:pathLst>
          </a:custGeom>
          <a:solidFill>
            <a:srgbClr val="E08721"/>
          </a:solidFill>
          <a:ln w="1588">
            <a:solidFill>
              <a:srgbClr val="E08721"/>
            </a:solidFill>
            <a:prstDash val="solid"/>
            <a:round/>
          </a:ln>
        </p:spPr>
        <p:txBody>
          <a:bodyPr vert="horz" wrap="square" lIns="91440" tIns="45720" rIns="91440" bIns="45720" numCol="1" anchor="t" anchorCtr="0" compatLnSpc="1"/>
          <a:lstStyle/>
          <a:p>
            <a:endParaRPr lang="zh-CN" altLang="en-US">
              <a:solidFill>
                <a:srgbClr val="FFFFFF"/>
              </a:solidFill>
            </a:endParaRPr>
          </a:p>
        </p:txBody>
      </p:sp>
      <p:sp>
        <p:nvSpPr>
          <p:cNvPr id="57" name="TextBox 32"/>
          <p:cNvSpPr txBox="1">
            <a:spLocks noChangeAspect="1"/>
          </p:cNvSpPr>
          <p:nvPr>
            <p:custDataLst>
              <p:tags r:id="rId13"/>
            </p:custDataLst>
          </p:nvPr>
        </p:nvSpPr>
        <p:spPr>
          <a:xfrm>
            <a:off x="6184366" y="2250335"/>
            <a:ext cx="486764" cy="745891"/>
          </a:xfrm>
          <a:prstGeom prst="rect">
            <a:avLst/>
          </a:prstGeom>
          <a:noFill/>
        </p:spPr>
        <p:txBody>
          <a:bodyPr vert="horz" wrap="square" lIns="90000" tIns="46800" rIns="90000" bIns="46800" rtlCol="0" anchor="ctr" anchorCtr="1">
            <a:normAutofit fontScale="70000"/>
          </a:bodyPr>
          <a:lstStyle/>
          <a:p>
            <a:pPr algn="ctr"/>
            <a:r>
              <a:rPr lang="en-US" sz="5200" b="1" dirty="0">
                <a:solidFill>
                  <a:srgbClr val="FFFFFF"/>
                </a:solidFill>
              </a:rPr>
              <a:t>A</a:t>
            </a:r>
            <a:endParaRPr lang="ru-RU" sz="5200" b="1" dirty="0">
              <a:solidFill>
                <a:srgbClr val="FFFFFF"/>
              </a:solidFill>
            </a:endParaRPr>
          </a:p>
        </p:txBody>
      </p:sp>
      <p:sp>
        <p:nvSpPr>
          <p:cNvPr id="58" name="TextBox 33"/>
          <p:cNvSpPr txBox="1">
            <a:spLocks noChangeAspect="1"/>
          </p:cNvSpPr>
          <p:nvPr>
            <p:custDataLst>
              <p:tags r:id="rId14"/>
            </p:custDataLst>
          </p:nvPr>
        </p:nvSpPr>
        <p:spPr>
          <a:xfrm>
            <a:off x="6685280" y="3953760"/>
            <a:ext cx="570214" cy="682493"/>
          </a:xfrm>
          <a:prstGeom prst="rect">
            <a:avLst/>
          </a:prstGeom>
          <a:noFill/>
        </p:spPr>
        <p:txBody>
          <a:bodyPr vert="horz" wrap="square" lIns="90000" tIns="46800" rIns="90000" bIns="46800" rtlCol="0" anchor="ctr" anchorCtr="1">
            <a:normAutofit fontScale="70000"/>
          </a:bodyPr>
          <a:lstStyle/>
          <a:p>
            <a:pPr algn="ctr"/>
            <a:r>
              <a:rPr lang="en-US" sz="5200" b="1" dirty="0">
                <a:solidFill>
                  <a:srgbClr val="FFFFFF"/>
                </a:solidFill>
              </a:rPr>
              <a:t>B</a:t>
            </a:r>
            <a:endParaRPr lang="ru-RU" sz="5200" b="1" dirty="0">
              <a:solidFill>
                <a:srgbClr val="FFFFFF"/>
              </a:solidFill>
            </a:endParaRPr>
          </a:p>
        </p:txBody>
      </p:sp>
      <p:sp>
        <p:nvSpPr>
          <p:cNvPr id="59" name="TextBox 34"/>
          <p:cNvSpPr txBox="1">
            <a:spLocks noChangeAspect="1"/>
          </p:cNvSpPr>
          <p:nvPr>
            <p:custDataLst>
              <p:tags r:id="rId15"/>
            </p:custDataLst>
          </p:nvPr>
        </p:nvSpPr>
        <p:spPr>
          <a:xfrm>
            <a:off x="6184366" y="5550598"/>
            <a:ext cx="540203" cy="699772"/>
          </a:xfrm>
          <a:prstGeom prst="rect">
            <a:avLst/>
          </a:prstGeom>
          <a:noFill/>
        </p:spPr>
        <p:txBody>
          <a:bodyPr vert="horz" wrap="square" lIns="90000" tIns="46800" rIns="90000" bIns="46800" rtlCol="0" anchor="ctr" anchorCtr="1">
            <a:normAutofit fontScale="70000"/>
          </a:bodyPr>
          <a:lstStyle/>
          <a:p>
            <a:pPr algn="ctr"/>
            <a:r>
              <a:rPr lang="en-US" altLang="zh-CN" sz="5200" b="1" dirty="0">
                <a:solidFill>
                  <a:srgbClr val="FFFFFF"/>
                </a:solidFill>
              </a:rPr>
              <a:t>C</a:t>
            </a:r>
            <a:endParaRPr lang="ru-RU" sz="5200" b="1" dirty="0">
              <a:solidFill>
                <a:srgbClr val="FFFFFF"/>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254000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项目背景</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338455" y="1484630"/>
            <a:ext cx="7268845" cy="4661535"/>
          </a:xfrm>
          <a:prstGeom prst="rect">
            <a:avLst/>
          </a:prstGeom>
          <a:noFill/>
          <a:ln w="9525">
            <a:noFill/>
          </a:ln>
        </p:spPr>
        <p:txBody>
          <a:bodyPr wrap="square">
            <a:spAutoFit/>
          </a:bodyPr>
          <a:lstStyle/>
          <a:p>
            <a:pPr indent="266700" fontAlgn="auto">
              <a:lnSpc>
                <a:spcPct val="150000"/>
              </a:lnSpc>
            </a:pPr>
            <a:r>
              <a:rPr sz="2200" b="0">
                <a:latin typeface="微软雅黑" panose="020B0503020204020204" pitchFamily="34" charset="-122"/>
                <a:ea typeface="微软雅黑" panose="020B0503020204020204" pitchFamily="34" charset="-122"/>
              </a:rPr>
              <a:t>教育政策并不是一个静态的规范性文件和规则，而是一个动态的活动过程，只有了解教育政策活动过程的规律，才能促进教育政策的科学化、民主化、程序化和有效化。教育政策的过程包括教育政策制定、教育政策执行、教育政策评估三个主要环节。教育法制，即国家的教有法律制皮，包括有关教育的立法、执法、守法，司法和财法律运行行的监督等过程，教育法制是将教育纳入法制轨道的制度形式，是依法治教的前提和基础。坚特依法治教必须加强教育法制建设。</a:t>
            </a:r>
            <a:endParaRPr sz="2200" b="0">
              <a:latin typeface="微软雅黑" panose="020B0503020204020204" pitchFamily="34" charset="-122"/>
              <a:ea typeface="微软雅黑" panose="020B0503020204020204" pitchFamily="34" charset="-122"/>
            </a:endParaRPr>
          </a:p>
        </p:txBody>
      </p:sp>
      <p:pic>
        <p:nvPicPr>
          <p:cNvPr id="120" name="图片 119"/>
          <p:cNvPicPr/>
          <p:nvPr/>
        </p:nvPicPr>
        <p:blipFill>
          <a:blip r:embed="rId1"/>
          <a:stretch>
            <a:fillRect/>
          </a:stretch>
        </p:blipFill>
        <p:spPr>
          <a:xfrm>
            <a:off x="7898765" y="1844675"/>
            <a:ext cx="4058920" cy="405892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任务二 教育法规的制定与执行</a:t>
            </a:r>
            <a:endParaRPr lang="zh-CN" altLang="en-US" sz="2800" b="1">
              <a:latin typeface="微软雅黑" panose="020B0503020204020204" pitchFamily="34" charset="-122"/>
              <a:ea typeface="微软雅黑" panose="020B0503020204020204" pitchFamily="34" charset="-122"/>
            </a:endParaRPr>
          </a:p>
        </p:txBody>
      </p:sp>
      <p:grpSp>
        <p:nvGrpSpPr>
          <p:cNvPr id="5" name="组合 4"/>
          <p:cNvGrpSpPr/>
          <p:nvPr>
            <p:custDataLst>
              <p:tags r:id="rId1"/>
            </p:custDataLst>
          </p:nvPr>
        </p:nvGrpSpPr>
        <p:grpSpPr>
          <a:xfrm>
            <a:off x="373312" y="2142837"/>
            <a:ext cx="11020425" cy="4114166"/>
            <a:chOff x="2196193" y="2385046"/>
            <a:chExt cx="7799622" cy="2911770"/>
          </a:xfrm>
        </p:grpSpPr>
        <p:sp>
          <p:nvSpPr>
            <p:cNvPr id="6" name="任意多边形 5"/>
            <p:cNvSpPr/>
            <p:nvPr>
              <p:custDataLst>
                <p:tags r:id="rId2"/>
              </p:custDataLst>
            </p:nvPr>
          </p:nvSpPr>
          <p:spPr>
            <a:xfrm rot="10800000">
              <a:off x="5695349" y="3216017"/>
              <a:ext cx="416609" cy="578848"/>
            </a:xfrm>
            <a:custGeom>
              <a:avLst/>
              <a:gdLst>
                <a:gd name="connsiteX0" fmla="*/ 0 w 373600"/>
                <a:gd name="connsiteY0" fmla="*/ 0 h 396000"/>
                <a:gd name="connsiteX1" fmla="*/ 337600 w 373600"/>
                <a:gd name="connsiteY1" fmla="*/ 0 h 396000"/>
                <a:gd name="connsiteX2" fmla="*/ 360000 w 373600"/>
                <a:gd name="connsiteY2" fmla="*/ 0 h 396000"/>
                <a:gd name="connsiteX3" fmla="*/ 373600 w 373600"/>
                <a:gd name="connsiteY3" fmla="*/ 0 h 396000"/>
                <a:gd name="connsiteX4" fmla="*/ 373600 w 373600"/>
                <a:gd name="connsiteY4" fmla="*/ 396000 h 396000"/>
                <a:gd name="connsiteX5" fmla="*/ 337600 w 373600"/>
                <a:gd name="connsiteY5" fmla="*/ 396000 h 396000"/>
                <a:gd name="connsiteX6" fmla="*/ 337600 w 373600"/>
                <a:gd name="connsiteY6" fmla="*/ 36000 h 396000"/>
                <a:gd name="connsiteX7" fmla="*/ 0 w 373600"/>
                <a:gd name="connsiteY7" fmla="*/ 3600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600" h="396000">
                  <a:moveTo>
                    <a:pt x="0" y="0"/>
                  </a:moveTo>
                  <a:lnTo>
                    <a:pt x="337600" y="0"/>
                  </a:lnTo>
                  <a:lnTo>
                    <a:pt x="360000" y="0"/>
                  </a:lnTo>
                  <a:lnTo>
                    <a:pt x="373600" y="0"/>
                  </a:lnTo>
                  <a:lnTo>
                    <a:pt x="373600" y="396000"/>
                  </a:lnTo>
                  <a:lnTo>
                    <a:pt x="337600" y="396000"/>
                  </a:lnTo>
                  <a:lnTo>
                    <a:pt x="337600" y="36000"/>
                  </a:lnTo>
                  <a:lnTo>
                    <a:pt x="0" y="36000"/>
                  </a:lnTo>
                  <a:close/>
                </a:path>
              </a:pathLst>
            </a:custGeom>
            <a:solidFill>
              <a:srgbClr val="FFFFFF">
                <a:lumMod val="85000"/>
              </a:srgbClr>
            </a:solidFill>
          </p:spPr>
          <p:txBody>
            <a:bodyPr rot="0" spcFirstLastPara="0" vertOverflow="overflow" horzOverflow="overflow" vert="horz" wrap="square" lIns="91440" tIns="45720" rIns="91440" bIns="45720" numCol="1" spcCol="0" rtlCol="0" fromWordArt="0" anchor="ctr" anchorCtr="0" forceAA="0" compatLnSpc="1">
              <a:normAutofit/>
            </a:bodyPr>
            <a:p>
              <a:pPr algn="just">
                <a:lnSpc>
                  <a:spcPct val="130000"/>
                </a:lnSpc>
              </a:pPr>
              <a:endParaRPr lang="zh-CN" altLang="en-US" dirty="0" err="1">
                <a:solidFill>
                  <a:srgbClr val="FFFFFF"/>
                </a:solidFill>
                <a:sym typeface="Arial" panose="020B0604020202020204" pitchFamily="34" charset="0"/>
              </a:endParaRPr>
            </a:p>
          </p:txBody>
        </p:sp>
        <p:sp>
          <p:nvSpPr>
            <p:cNvPr id="9" name="对角圆角矩形 8"/>
            <p:cNvSpPr/>
            <p:nvPr>
              <p:custDataLst>
                <p:tags r:id="rId3"/>
              </p:custDataLst>
            </p:nvPr>
          </p:nvSpPr>
          <p:spPr>
            <a:xfrm>
              <a:off x="5289550" y="2485035"/>
              <a:ext cx="806450" cy="806450"/>
            </a:xfrm>
            <a:prstGeom prst="round2DiagRect">
              <a:avLst>
                <a:gd name="adj1" fmla="val 34524"/>
                <a:gd name="adj2" fmla="val 0"/>
              </a:avLst>
            </a:prstGeom>
            <a:solidFill>
              <a:srgbClr val="628EE3"/>
            </a:solidFill>
          </p:spPr>
          <p:txBody>
            <a:bodyPr rot="0" spcFirstLastPara="0" vertOverflow="overflow" horzOverflow="overflow" vert="horz" wrap="square" lIns="0" tIns="0" rIns="0" bIns="0" numCol="1" spcCol="0" rtlCol="0" fromWordArt="0" anchor="ctr" anchorCtr="0" forceAA="0" compatLnSpc="1">
              <a:noAutofit/>
            </a:bodyPr>
            <a:p>
              <a:pPr algn="ctr"/>
              <a:r>
                <a:rPr lang="en-US" altLang="zh-CN" sz="2000" b="1" smtClean="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rPr>
                <a:t>学习</a:t>
              </a:r>
              <a:endParaRPr lang="en-US" altLang="zh-CN" sz="2000" b="1" smtClean="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endParaRPr>
            </a:p>
            <a:p>
              <a:pPr algn="ctr"/>
              <a:r>
                <a:rPr lang="en-US" altLang="zh-CN" sz="2000" b="1" smtClean="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rPr>
                <a:t>目标</a:t>
              </a:r>
              <a:endParaRPr lang="en-US" altLang="zh-CN" sz="2000" b="1" smtClean="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8" name="对角圆角矩形 17"/>
            <p:cNvSpPr/>
            <p:nvPr>
              <p:custDataLst>
                <p:tags r:id="rId4"/>
              </p:custDataLst>
            </p:nvPr>
          </p:nvSpPr>
          <p:spPr>
            <a:xfrm>
              <a:off x="6096000" y="3295156"/>
              <a:ext cx="806450" cy="806450"/>
            </a:xfrm>
            <a:prstGeom prst="round2DiagRect">
              <a:avLst>
                <a:gd name="adj1" fmla="val 34524"/>
                <a:gd name="adj2" fmla="val 0"/>
              </a:avLst>
            </a:prstGeom>
            <a:solidFill>
              <a:srgbClr val="37AFE5"/>
            </a:solidFill>
          </p:spPr>
          <p:txBody>
            <a:bodyPr rot="0" spcFirstLastPara="0" vertOverflow="overflow" horzOverflow="overflow" vert="horz" wrap="square" lIns="0" tIns="0" rIns="0" bIns="0" numCol="1" spcCol="0" rtlCol="0" fromWordArt="0" anchor="ctr" anchorCtr="0" forceAA="0" compatLnSpc="1">
              <a:normAutofit/>
            </a:bodyPr>
            <a:p>
              <a:pPr algn="ctr"/>
              <a:r>
                <a:rPr lang="zh-CN" altLang="en-US" sz="2000" b="1" smtClean="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rPr>
                <a:t>学习</a:t>
              </a:r>
              <a:endParaRPr lang="zh-CN" altLang="en-US" sz="2000" b="1" smtClean="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endParaRPr>
            </a:p>
            <a:p>
              <a:pPr algn="ctr"/>
              <a:r>
                <a:rPr lang="zh-CN" altLang="en-US" sz="2000" b="1" smtClean="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rPr>
                <a:t>任务</a:t>
              </a:r>
              <a:endParaRPr lang="zh-CN" altLang="en-US" sz="2000" b="1" smtClean="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1" name="矩形 30"/>
            <p:cNvSpPr/>
            <p:nvPr>
              <p:custDataLst>
                <p:tags r:id="rId5"/>
              </p:custDataLst>
            </p:nvPr>
          </p:nvSpPr>
          <p:spPr>
            <a:xfrm>
              <a:off x="2196193" y="2385046"/>
              <a:ext cx="3009742" cy="1564868"/>
            </a:xfrm>
            <a:prstGeom prst="rect">
              <a:avLst/>
            </a:prstGeom>
          </p:spPr>
          <p:txBody>
            <a:bodyPr wrap="square" anchor="ctr"/>
            <a:p>
              <a:pPr marL="285750" indent="-285750" algn="just" fontAlgn="auto">
                <a:lnSpc>
                  <a:spcPct val="150000"/>
                </a:lnSpc>
                <a:buFont typeface="Wingdings" panose="05000000000000000000" charset="0"/>
                <a:buChar char="Ø"/>
              </a:pPr>
              <a:r>
                <a:rPr lang="zh-CN" altLang="en-US" sz="20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1、掌握教育立法的含义、意义以及作用。</a:t>
              </a:r>
              <a:endParaRPr lang="zh-CN" altLang="en-US" sz="20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a:p>
              <a:pPr marL="285750" indent="-285750" algn="just" fontAlgn="auto">
                <a:lnSpc>
                  <a:spcPct val="150000"/>
                </a:lnSpc>
                <a:buFont typeface="Wingdings" panose="05000000000000000000" charset="0"/>
                <a:buChar char="Ø"/>
              </a:pPr>
              <a:r>
                <a:rPr lang="zh-CN" altLang="en-US" sz="20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rPr>
                <a:t>2、了解教育犯规的执行的特点以及原则。</a:t>
              </a:r>
              <a:endParaRPr lang="zh-CN" altLang="en-US" sz="2000"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sym typeface="Arial" panose="020B0604020202020204" pitchFamily="34" charset="0"/>
              </a:endParaRPr>
            </a:p>
          </p:txBody>
        </p:sp>
        <p:sp>
          <p:nvSpPr>
            <p:cNvPr id="36" name="矩形 35"/>
            <p:cNvSpPr/>
            <p:nvPr>
              <p:custDataLst>
                <p:tags r:id="rId6"/>
              </p:custDataLst>
            </p:nvPr>
          </p:nvSpPr>
          <p:spPr>
            <a:xfrm>
              <a:off x="6986073" y="2925245"/>
              <a:ext cx="3009742" cy="2371571"/>
            </a:xfrm>
            <a:prstGeom prst="rect">
              <a:avLst/>
            </a:prstGeom>
          </p:spPr>
          <p:txBody>
            <a:bodyPr wrap="square" anchor="ctr"/>
            <a:p>
              <a:pPr marL="285750" indent="-285750" algn="just">
                <a:lnSpc>
                  <a:spcPct val="150000"/>
                </a:lnSpc>
                <a:buClrTx/>
                <a:buSzTx/>
                <a:buFont typeface="Wingdings" panose="05000000000000000000" charset="0"/>
                <a:buChar char="Ø"/>
              </a:pPr>
              <a:r>
                <a:rPr lang="zh-CN" altLang="en-US" sz="2000" b="1" dirty="0">
                  <a:latin typeface="微软雅黑" panose="020B0503020204020204" pitchFamily="34" charset="-122"/>
                  <a:ea typeface="微软雅黑" panose="020B0503020204020204" pitchFamily="34" charset="-122"/>
                  <a:sym typeface="Arial" panose="020B0604020202020204" pitchFamily="34" charset="0"/>
                </a:rPr>
                <a:t>通过学习教育法规的制定与执行的相关知识，能够辨别教育法规在执行过程中遇到的问题。</a:t>
              </a:r>
              <a:endParaRPr lang="zh-CN" altLang="en-US" sz="2000" b="1" dirty="0">
                <a:latin typeface="微软雅黑" panose="020B0503020204020204" pitchFamily="34" charset="-122"/>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【问题导入】</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482600" y="1772285"/>
            <a:ext cx="6619240" cy="4246245"/>
          </a:xfrm>
          <a:prstGeom prst="rect">
            <a:avLst/>
          </a:prstGeom>
          <a:noFill/>
          <a:ln w="9525">
            <a:noFill/>
          </a:ln>
        </p:spPr>
        <p:txBody>
          <a:bodyPr wrap="square">
            <a:spAutoFit/>
          </a:bodyPr>
          <a:p>
            <a:pPr indent="266700" fontAlgn="auto">
              <a:lnSpc>
                <a:spcPct val="150000"/>
              </a:lnSpc>
              <a:buClrTx/>
              <a:buSzTx/>
              <a:buFontTx/>
              <a:buNone/>
            </a:pPr>
            <a:r>
              <a:rPr b="0">
                <a:latin typeface="微软雅黑" panose="020B0503020204020204" pitchFamily="34" charset="-122"/>
                <a:ea typeface="微软雅黑" panose="020B0503020204020204" pitchFamily="34" charset="-122"/>
              </a:rPr>
              <a:t>教育法规是调整教育活动和教育行政活动中发生的各种法律关系的规范性文件的总称。主要指有关教育的专门法律、法令、条例、规则、章程等，也包含其他法规中调整有关教育的各种法律关系的规范性条文。在中国，由全国人大及其常委会制定和发布的教育法规，称为“教育法律”，由国家行政机关制定和发布的教育法规，称为“教育行政法规”；由省级人大及其常委会制定和发布的教育法规，称为“地方性教育法规”。</a:t>
            </a:r>
            <a:endParaRPr b="0">
              <a:latin typeface="微软雅黑" panose="020B0503020204020204" pitchFamily="34" charset="-122"/>
              <a:ea typeface="微软雅黑" panose="020B0503020204020204" pitchFamily="34" charset="-122"/>
            </a:endParaRPr>
          </a:p>
          <a:p>
            <a:pPr indent="266700" fontAlgn="auto">
              <a:lnSpc>
                <a:spcPct val="150000"/>
              </a:lnSpc>
              <a:buClrTx/>
              <a:buSzTx/>
              <a:buFontTx/>
              <a:buNone/>
            </a:pPr>
            <a:r>
              <a:rPr b="0">
                <a:latin typeface="微软雅黑" panose="020B0503020204020204" pitchFamily="34" charset="-122"/>
                <a:ea typeface="微软雅黑" panose="020B0503020204020204" pitchFamily="34" charset="-122"/>
              </a:rPr>
              <a:t>教育法规的制定也叫教育立法，教育立法是国家立法活动的重要组成部分。教育立法的含义、意义、形式、程序等与教育政策决定又有明显不同。本节我们专门学习教育立法的相关知识。</a:t>
            </a:r>
            <a:endParaRPr b="0">
              <a:latin typeface="微软雅黑" panose="020B0503020204020204" pitchFamily="34" charset="-122"/>
              <a:ea typeface="微软雅黑" panose="020B0503020204020204" pitchFamily="34" charset="-122"/>
            </a:endParaRPr>
          </a:p>
        </p:txBody>
      </p:sp>
      <p:sp>
        <p:nvSpPr>
          <p:cNvPr id="3" name="文本框 2"/>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任务二 教育法规的制定与执行</a:t>
            </a:r>
            <a:endParaRPr lang="zh-CN" altLang="en-US" sz="2800" b="1">
              <a:latin typeface="微软雅黑" panose="020B0503020204020204" pitchFamily="34" charset="-122"/>
              <a:ea typeface="微软雅黑" panose="020B0503020204020204" pitchFamily="34" charset="-122"/>
            </a:endParaRPr>
          </a:p>
        </p:txBody>
      </p:sp>
      <p:pic>
        <p:nvPicPr>
          <p:cNvPr id="127" name="图片 126"/>
          <p:cNvPicPr/>
          <p:nvPr/>
        </p:nvPicPr>
        <p:blipFill>
          <a:blip r:embed="rId1"/>
          <a:srcRect l="4212" t="6284" r="3838" b="5538"/>
          <a:stretch>
            <a:fillRect/>
          </a:stretch>
        </p:blipFill>
        <p:spPr>
          <a:xfrm>
            <a:off x="7523480" y="2482215"/>
            <a:ext cx="4366260" cy="285115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一、教育法规的制定</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6140450" y="1844675"/>
            <a:ext cx="5080000" cy="398780"/>
          </a:xfrm>
          <a:prstGeom prst="rect">
            <a:avLst/>
          </a:prstGeom>
          <a:noFill/>
          <a:ln w="9525">
            <a:noFill/>
          </a:ln>
        </p:spPr>
        <p:txBody>
          <a:bodyPr>
            <a:spAutoFit/>
          </a:bodyPr>
          <a:p>
            <a:pPr marL="342900" indent="-342900">
              <a:buFont typeface="Wingdings" panose="05000000000000000000" charset="0"/>
              <a:buChar char="u"/>
            </a:pPr>
            <a:r>
              <a:rPr lang="zh-CN" sz="2000" b="1">
                <a:solidFill>
                  <a:schemeClr val="accent1"/>
                </a:solidFill>
                <a:latin typeface="微软雅黑" panose="020B0503020204020204" pitchFamily="34" charset="-122"/>
                <a:ea typeface="微软雅黑" panose="020B0503020204020204" pitchFamily="34" charset="-122"/>
              </a:rPr>
              <a:t>（一）、教育立法的含义</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531610" y="2708910"/>
            <a:ext cx="4522470" cy="3415030"/>
          </a:xfrm>
          <a:prstGeom prst="rect">
            <a:avLst/>
          </a:prstGeom>
          <a:noFill/>
          <a:ln w="9525">
            <a:noFill/>
          </a:ln>
        </p:spPr>
        <p:txBody>
          <a:bodyPr wrap="square">
            <a:spAutoFit/>
          </a:bodyPr>
          <a:p>
            <a:pPr indent="266700" fontAlgn="auto">
              <a:lnSpc>
                <a:spcPct val="150000"/>
              </a:lnSpc>
              <a:buClrTx/>
              <a:buSzTx/>
              <a:buFont typeface="Wingdings" panose="05000000000000000000" charset="0"/>
              <a:buNone/>
            </a:pPr>
            <a:r>
              <a:rPr b="0">
                <a:latin typeface="微软雅黑" panose="020B0503020204020204" pitchFamily="34" charset="-122"/>
                <a:ea typeface="微软雅黑" panose="020B0503020204020204" pitchFamily="34" charset="-122"/>
              </a:rPr>
              <a:t>这里的教育立法，是区别于一般教育政策制定的专门活动。立法是国家立法机关的专门活动，是指“国家机关依照其职权范围通过一定程序制定(包括修改或废止)法律规范的活动。既包括拥有立法权的国家机关的立法活动，也包括被授权的其他国家机关制定从属于法律的规范性法律文件的活动”。</a:t>
            </a:r>
            <a:endParaRPr b="0">
              <a:latin typeface="微软雅黑" panose="020B0503020204020204" pitchFamily="34" charset="-122"/>
              <a:ea typeface="微软雅黑" panose="020B0503020204020204" pitchFamily="34" charset="-122"/>
            </a:endParaRPr>
          </a:p>
        </p:txBody>
      </p:sp>
      <p:sp>
        <p:nvSpPr>
          <p:cNvPr id="3" name="文本框 2"/>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任务二 教育法规的制定与执行</a:t>
            </a:r>
            <a:endParaRPr lang="zh-CN" altLang="en-US" sz="2800" b="1">
              <a:latin typeface="微软雅黑" panose="020B0503020204020204" pitchFamily="34" charset="-122"/>
              <a:ea typeface="微软雅黑" panose="020B0503020204020204" pitchFamily="34" charset="-122"/>
            </a:endParaRPr>
          </a:p>
        </p:txBody>
      </p:sp>
      <p:pic>
        <p:nvPicPr>
          <p:cNvPr id="128" name="图片 127"/>
          <p:cNvPicPr/>
          <p:nvPr/>
        </p:nvPicPr>
        <p:blipFill>
          <a:blip r:embed="rId1"/>
          <a:stretch>
            <a:fillRect/>
          </a:stretch>
        </p:blipFill>
        <p:spPr>
          <a:xfrm>
            <a:off x="626745" y="2348865"/>
            <a:ext cx="5080000" cy="37211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一、教育法规的制定</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438785" y="1440815"/>
            <a:ext cx="5080000" cy="398780"/>
          </a:xfrm>
          <a:prstGeom prst="rect">
            <a:avLst/>
          </a:prstGeom>
          <a:noFill/>
          <a:ln w="9525">
            <a:noFill/>
          </a:ln>
        </p:spPr>
        <p:txBody>
          <a:bodyPr>
            <a:spAutoFit/>
          </a:bodyPr>
          <a:p>
            <a:pPr marL="342900" indent="-342900">
              <a:buFont typeface="Wingdings" panose="05000000000000000000" charset="0"/>
              <a:buChar char="u"/>
            </a:pPr>
            <a:r>
              <a:rPr lang="zh-CN" sz="2000" b="1">
                <a:solidFill>
                  <a:schemeClr val="accent1"/>
                </a:solidFill>
                <a:latin typeface="微软雅黑" panose="020B0503020204020204" pitchFamily="34" charset="-122"/>
                <a:ea typeface="微软雅黑" panose="020B0503020204020204" pitchFamily="34" charset="-122"/>
              </a:rPr>
              <a:t>（二）教育立法的意义与作用</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任务二 教育法规的制定与执行</a:t>
            </a:r>
            <a:endParaRPr lang="zh-CN" altLang="en-US" sz="2800" b="1">
              <a:latin typeface="微软雅黑" panose="020B0503020204020204" pitchFamily="34" charset="-122"/>
              <a:ea typeface="微软雅黑" panose="020B0503020204020204" pitchFamily="34" charset="-122"/>
            </a:endParaRPr>
          </a:p>
        </p:txBody>
      </p:sp>
      <p:sp>
        <p:nvSpPr>
          <p:cNvPr id="93" name="Freeform 5"/>
          <p:cNvSpPr/>
          <p:nvPr>
            <p:custDataLst>
              <p:tags r:id="rId1"/>
            </p:custDataLst>
          </p:nvPr>
        </p:nvSpPr>
        <p:spPr bwMode="auto">
          <a:xfrm>
            <a:off x="1477729" y="3989697"/>
            <a:ext cx="1557054" cy="2598328"/>
          </a:xfrm>
          <a:custGeom>
            <a:avLst/>
            <a:gdLst>
              <a:gd name="T0" fmla="*/ 681 w 681"/>
              <a:gd name="T1" fmla="*/ 1560 h 1722"/>
              <a:gd name="T2" fmla="*/ 341 w 681"/>
              <a:gd name="T3" fmla="*/ 1722 h 1722"/>
              <a:gd name="T4" fmla="*/ 0 w 681"/>
              <a:gd name="T5" fmla="*/ 1560 h 1722"/>
              <a:gd name="T6" fmla="*/ 0 w 681"/>
              <a:gd name="T7" fmla="*/ 0 h 1722"/>
              <a:gd name="T8" fmla="*/ 681 w 681"/>
              <a:gd name="T9" fmla="*/ 0 h 1722"/>
              <a:gd name="T10" fmla="*/ 681 w 681"/>
              <a:gd name="T11" fmla="*/ 1560 h 1722"/>
            </a:gdLst>
            <a:ahLst/>
            <a:cxnLst>
              <a:cxn ang="0">
                <a:pos x="T0" y="T1"/>
              </a:cxn>
              <a:cxn ang="0">
                <a:pos x="T2" y="T3"/>
              </a:cxn>
              <a:cxn ang="0">
                <a:pos x="T4" y="T5"/>
              </a:cxn>
              <a:cxn ang="0">
                <a:pos x="T6" y="T7"/>
              </a:cxn>
              <a:cxn ang="0">
                <a:pos x="T8" y="T9"/>
              </a:cxn>
              <a:cxn ang="0">
                <a:pos x="T10" y="T11"/>
              </a:cxn>
            </a:cxnLst>
            <a:rect l="0" t="0" r="r" b="b"/>
            <a:pathLst>
              <a:path w="681" h="1722">
                <a:moveTo>
                  <a:pt x="681" y="1560"/>
                </a:moveTo>
                <a:lnTo>
                  <a:pt x="341" y="1722"/>
                </a:lnTo>
                <a:lnTo>
                  <a:pt x="0" y="1560"/>
                </a:lnTo>
                <a:lnTo>
                  <a:pt x="0" y="0"/>
                </a:lnTo>
                <a:lnTo>
                  <a:pt x="681" y="0"/>
                </a:lnTo>
                <a:lnTo>
                  <a:pt x="681" y="1560"/>
                </a:lnTo>
                <a:close/>
              </a:path>
            </a:pathLst>
          </a:custGeom>
          <a:solidFill>
            <a:srgbClr val="EC297B"/>
          </a:solidFill>
          <a:ln>
            <a:noFill/>
          </a:ln>
        </p:spPr>
        <p:txBody>
          <a:bodyPr vert="horz" wrap="square" lIns="68580" tIns="34290" rIns="68580" bIns="34290" numCol="1" anchor="t" anchorCtr="0" compatLnSpc="1"/>
          <a:p>
            <a:endParaRPr lang="zh-CN" altLang="en-US" sz="1350"/>
          </a:p>
        </p:txBody>
      </p:sp>
      <p:sp>
        <p:nvSpPr>
          <p:cNvPr id="94" name="Freeform 9"/>
          <p:cNvSpPr/>
          <p:nvPr>
            <p:custDataLst>
              <p:tags r:id="rId2"/>
            </p:custDataLst>
          </p:nvPr>
        </p:nvSpPr>
        <p:spPr bwMode="auto">
          <a:xfrm>
            <a:off x="1244515" y="4707171"/>
            <a:ext cx="233215" cy="270712"/>
          </a:xfrm>
          <a:custGeom>
            <a:avLst/>
            <a:gdLst>
              <a:gd name="T0" fmla="*/ 0 w 93"/>
              <a:gd name="T1" fmla="*/ 59 h 130"/>
              <a:gd name="T2" fmla="*/ 93 w 93"/>
              <a:gd name="T3" fmla="*/ 130 h 130"/>
              <a:gd name="T4" fmla="*/ 93 w 93"/>
              <a:gd name="T5" fmla="*/ 0 h 130"/>
              <a:gd name="T6" fmla="*/ 0 w 93"/>
              <a:gd name="T7" fmla="*/ 59 h 130"/>
            </a:gdLst>
            <a:ahLst/>
            <a:cxnLst>
              <a:cxn ang="0">
                <a:pos x="T0" y="T1"/>
              </a:cxn>
              <a:cxn ang="0">
                <a:pos x="T2" y="T3"/>
              </a:cxn>
              <a:cxn ang="0">
                <a:pos x="T4" y="T5"/>
              </a:cxn>
              <a:cxn ang="0">
                <a:pos x="T6" y="T7"/>
              </a:cxn>
            </a:cxnLst>
            <a:rect l="0" t="0" r="r" b="b"/>
            <a:pathLst>
              <a:path w="93" h="130">
                <a:moveTo>
                  <a:pt x="0" y="59"/>
                </a:moveTo>
                <a:cubicBezTo>
                  <a:pt x="8" y="118"/>
                  <a:pt x="93" y="130"/>
                  <a:pt x="93" y="130"/>
                </a:cubicBezTo>
                <a:cubicBezTo>
                  <a:pt x="93" y="0"/>
                  <a:pt x="93" y="0"/>
                  <a:pt x="93" y="0"/>
                </a:cubicBezTo>
                <a:cubicBezTo>
                  <a:pt x="48" y="6"/>
                  <a:pt x="4" y="21"/>
                  <a:pt x="0" y="59"/>
                </a:cubicBezTo>
                <a:close/>
              </a:path>
            </a:pathLst>
          </a:custGeom>
          <a:solidFill>
            <a:srgbClr val="EC297B">
              <a:lumMod val="75000"/>
            </a:srgbClr>
          </a:solidFill>
          <a:ln>
            <a:noFill/>
          </a:ln>
        </p:spPr>
        <p:txBody>
          <a:bodyPr vert="horz" wrap="square" lIns="68580" tIns="34290" rIns="68580" bIns="34290" numCol="1" anchor="t" anchorCtr="0" compatLnSpc="1"/>
          <a:p>
            <a:endParaRPr lang="zh-CN" altLang="en-US" sz="1350"/>
          </a:p>
        </p:txBody>
      </p:sp>
      <p:sp>
        <p:nvSpPr>
          <p:cNvPr id="95" name="Freeform 16"/>
          <p:cNvSpPr/>
          <p:nvPr>
            <p:custDataLst>
              <p:tags r:id="rId3"/>
            </p:custDataLst>
          </p:nvPr>
        </p:nvSpPr>
        <p:spPr bwMode="auto">
          <a:xfrm>
            <a:off x="1219364" y="4124104"/>
            <a:ext cx="1733107" cy="706118"/>
          </a:xfrm>
          <a:custGeom>
            <a:avLst/>
            <a:gdLst>
              <a:gd name="T0" fmla="*/ 564 w 687"/>
              <a:gd name="T1" fmla="*/ 1 h 339"/>
              <a:gd name="T2" fmla="*/ 198 w 687"/>
              <a:gd name="T3" fmla="*/ 5 h 339"/>
              <a:gd name="T4" fmla="*/ 9 w 687"/>
              <a:gd name="T5" fmla="*/ 69 h 339"/>
              <a:gd name="T6" fmla="*/ 9 w 687"/>
              <a:gd name="T7" fmla="*/ 327 h 339"/>
              <a:gd name="T8" fmla="*/ 9 w 687"/>
              <a:gd name="T9" fmla="*/ 334 h 339"/>
              <a:gd name="T10" fmla="*/ 10 w 687"/>
              <a:gd name="T11" fmla="*/ 339 h 339"/>
              <a:gd name="T12" fmla="*/ 103 w 687"/>
              <a:gd name="T13" fmla="*/ 280 h 339"/>
              <a:gd name="T14" fmla="*/ 183 w 687"/>
              <a:gd name="T15" fmla="*/ 275 h 339"/>
              <a:gd name="T16" fmla="*/ 564 w 687"/>
              <a:gd name="T17" fmla="*/ 276 h 339"/>
              <a:gd name="T18" fmla="*/ 687 w 687"/>
              <a:gd name="T19" fmla="*/ 132 h 339"/>
              <a:gd name="T20" fmla="*/ 564 w 687"/>
              <a:gd name="T21" fmla="*/ 1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7" h="339">
                <a:moveTo>
                  <a:pt x="564" y="1"/>
                </a:moveTo>
                <a:cubicBezTo>
                  <a:pt x="434" y="1"/>
                  <a:pt x="214" y="5"/>
                  <a:pt x="198" y="5"/>
                </a:cubicBezTo>
                <a:cubicBezTo>
                  <a:pt x="0" y="0"/>
                  <a:pt x="9" y="69"/>
                  <a:pt x="9" y="69"/>
                </a:cubicBezTo>
                <a:cubicBezTo>
                  <a:pt x="9" y="327"/>
                  <a:pt x="9" y="327"/>
                  <a:pt x="9" y="327"/>
                </a:cubicBezTo>
                <a:cubicBezTo>
                  <a:pt x="9" y="334"/>
                  <a:pt x="9" y="334"/>
                  <a:pt x="9" y="334"/>
                </a:cubicBezTo>
                <a:cubicBezTo>
                  <a:pt x="9" y="336"/>
                  <a:pt x="9" y="337"/>
                  <a:pt x="10" y="339"/>
                </a:cubicBezTo>
                <a:cubicBezTo>
                  <a:pt x="14" y="301"/>
                  <a:pt x="58" y="286"/>
                  <a:pt x="103" y="280"/>
                </a:cubicBezTo>
                <a:cubicBezTo>
                  <a:pt x="134" y="275"/>
                  <a:pt x="164" y="275"/>
                  <a:pt x="183" y="275"/>
                </a:cubicBezTo>
                <a:cubicBezTo>
                  <a:pt x="204" y="275"/>
                  <a:pt x="437" y="275"/>
                  <a:pt x="564" y="276"/>
                </a:cubicBezTo>
                <a:cubicBezTo>
                  <a:pt x="687" y="132"/>
                  <a:pt x="687" y="132"/>
                  <a:pt x="687" y="132"/>
                </a:cubicBezTo>
                <a:lnTo>
                  <a:pt x="564" y="1"/>
                </a:lnTo>
                <a:close/>
              </a:path>
            </a:pathLst>
          </a:custGeom>
          <a:solidFill>
            <a:srgbClr val="EC297B">
              <a:lumMod val="60000"/>
              <a:lumOff val="40000"/>
            </a:srgbClr>
          </a:solidFill>
          <a:ln>
            <a:noFill/>
          </a:ln>
        </p:spPr>
        <p:txBody>
          <a:bodyPr vert="horz" wrap="square" lIns="68580" tIns="34290" rIns="68580" bIns="34290" numCol="1" anchor="t" anchorCtr="0" compatLnSpc="1"/>
          <a:p>
            <a:endParaRPr lang="zh-CN" altLang="en-US" sz="1350"/>
          </a:p>
        </p:txBody>
      </p:sp>
      <p:sp>
        <p:nvSpPr>
          <p:cNvPr id="96" name="文本框 95"/>
          <p:cNvSpPr txBox="1"/>
          <p:nvPr>
            <p:custDataLst>
              <p:tags r:id="rId4"/>
            </p:custDataLst>
          </p:nvPr>
        </p:nvSpPr>
        <p:spPr>
          <a:xfrm>
            <a:off x="1607349" y="4975988"/>
            <a:ext cx="1297816" cy="1370965"/>
          </a:xfrm>
          <a:prstGeom prst="rect">
            <a:avLst/>
          </a:prstGeom>
          <a:noFill/>
        </p:spPr>
        <p:txBody>
          <a:bodyPr wrap="square" rtlCol="0">
            <a:spAutoFit/>
          </a:bodyPr>
          <a:p>
            <a:pPr algn="ctr">
              <a:lnSpc>
                <a:spcPct val="130000"/>
              </a:lnSpc>
            </a:pPr>
            <a:r>
              <a:rPr lang="zh-CN" altLang="en-US" sz="1600" smtClean="0">
                <a:solidFill>
                  <a:schemeClr val="bg1"/>
                </a:solidFill>
                <a:latin typeface="微软雅黑" panose="020B0503020204020204" pitchFamily="34" charset="-122"/>
                <a:ea typeface="微软雅黑" panose="020B0503020204020204" pitchFamily="34" charset="-122"/>
              </a:rPr>
              <a:t>教育立法是现代教育普及化、大众化的要求。</a:t>
            </a:r>
            <a:endParaRPr lang="zh-CN" altLang="en-US" sz="1600" smtClean="0">
              <a:solidFill>
                <a:schemeClr val="bg1"/>
              </a:solidFill>
              <a:latin typeface="微软雅黑" panose="020B0503020204020204" pitchFamily="34" charset="-122"/>
              <a:ea typeface="微软雅黑" panose="020B0503020204020204" pitchFamily="34" charset="-122"/>
            </a:endParaRPr>
          </a:p>
        </p:txBody>
      </p:sp>
      <p:sp>
        <p:nvSpPr>
          <p:cNvPr id="97" name="文本框 96"/>
          <p:cNvSpPr txBox="1"/>
          <p:nvPr>
            <p:custDataLst>
              <p:tags r:id="rId5"/>
            </p:custDataLst>
          </p:nvPr>
        </p:nvSpPr>
        <p:spPr>
          <a:xfrm>
            <a:off x="1392553" y="4130081"/>
            <a:ext cx="1400163" cy="450850"/>
          </a:xfrm>
          <a:prstGeom prst="rect">
            <a:avLst/>
          </a:prstGeom>
          <a:noFill/>
        </p:spPr>
        <p:txBody>
          <a:bodyPr wrap="square" rtlCol="0">
            <a:spAutoFit/>
          </a:bodyPr>
          <a:p>
            <a:pPr>
              <a:lnSpc>
                <a:spcPct val="130000"/>
              </a:lnSpc>
            </a:pPr>
            <a:r>
              <a:rPr lang="en-US" altLang="zh-CN" b="1" smtClean="0">
                <a:solidFill>
                  <a:sysClr val="window" lastClr="FFFFFF"/>
                </a:solidFill>
                <a:latin typeface="Arial" panose="020B0604020202020204" pitchFamily="34" charset="0"/>
                <a:ea typeface="黑体" panose="02010609060101010101" charset="-122"/>
                <a:cs typeface="+mn-ea"/>
              </a:rPr>
              <a:t>01</a:t>
            </a:r>
            <a:endParaRPr lang="en-US" altLang="zh-CN" b="1" smtClean="0">
              <a:solidFill>
                <a:sysClr val="window" lastClr="FFFFFF"/>
              </a:solidFill>
              <a:latin typeface="Arial" panose="020B0604020202020204" pitchFamily="34" charset="0"/>
              <a:ea typeface="黑体" panose="02010609060101010101" charset="-122"/>
              <a:cs typeface="+mn-ea"/>
            </a:endParaRPr>
          </a:p>
        </p:txBody>
      </p:sp>
      <p:sp>
        <p:nvSpPr>
          <p:cNvPr id="8" name="Freeform 5"/>
          <p:cNvSpPr/>
          <p:nvPr>
            <p:custDataLst>
              <p:tags r:id="rId6"/>
            </p:custDataLst>
          </p:nvPr>
        </p:nvSpPr>
        <p:spPr bwMode="auto">
          <a:xfrm>
            <a:off x="3864389" y="3662232"/>
            <a:ext cx="1557054" cy="2888486"/>
          </a:xfrm>
          <a:custGeom>
            <a:avLst/>
            <a:gdLst>
              <a:gd name="T0" fmla="*/ 681 w 681"/>
              <a:gd name="T1" fmla="*/ 1560 h 1722"/>
              <a:gd name="T2" fmla="*/ 341 w 681"/>
              <a:gd name="T3" fmla="*/ 1722 h 1722"/>
              <a:gd name="T4" fmla="*/ 0 w 681"/>
              <a:gd name="T5" fmla="*/ 1560 h 1722"/>
              <a:gd name="T6" fmla="*/ 0 w 681"/>
              <a:gd name="T7" fmla="*/ 0 h 1722"/>
              <a:gd name="T8" fmla="*/ 681 w 681"/>
              <a:gd name="T9" fmla="*/ 0 h 1722"/>
              <a:gd name="T10" fmla="*/ 681 w 681"/>
              <a:gd name="T11" fmla="*/ 1560 h 1722"/>
            </a:gdLst>
            <a:ahLst/>
            <a:cxnLst>
              <a:cxn ang="0">
                <a:pos x="T0" y="T1"/>
              </a:cxn>
              <a:cxn ang="0">
                <a:pos x="T2" y="T3"/>
              </a:cxn>
              <a:cxn ang="0">
                <a:pos x="T4" y="T5"/>
              </a:cxn>
              <a:cxn ang="0">
                <a:pos x="T6" y="T7"/>
              </a:cxn>
              <a:cxn ang="0">
                <a:pos x="T8" y="T9"/>
              </a:cxn>
              <a:cxn ang="0">
                <a:pos x="T10" y="T11"/>
              </a:cxn>
            </a:cxnLst>
            <a:rect l="0" t="0" r="r" b="b"/>
            <a:pathLst>
              <a:path w="681" h="1722">
                <a:moveTo>
                  <a:pt x="681" y="1560"/>
                </a:moveTo>
                <a:lnTo>
                  <a:pt x="341" y="1722"/>
                </a:lnTo>
                <a:lnTo>
                  <a:pt x="0" y="1560"/>
                </a:lnTo>
                <a:lnTo>
                  <a:pt x="0" y="0"/>
                </a:lnTo>
                <a:lnTo>
                  <a:pt x="681" y="0"/>
                </a:lnTo>
                <a:lnTo>
                  <a:pt x="681" y="1560"/>
                </a:lnTo>
                <a:close/>
              </a:path>
            </a:pathLst>
          </a:custGeom>
          <a:solidFill>
            <a:srgbClr val="E8382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9" name="Freeform 9"/>
          <p:cNvSpPr/>
          <p:nvPr>
            <p:custDataLst>
              <p:tags r:id="rId7"/>
            </p:custDataLst>
          </p:nvPr>
        </p:nvSpPr>
        <p:spPr bwMode="auto">
          <a:xfrm>
            <a:off x="3631175" y="4379706"/>
            <a:ext cx="233215" cy="270712"/>
          </a:xfrm>
          <a:custGeom>
            <a:avLst/>
            <a:gdLst>
              <a:gd name="T0" fmla="*/ 0 w 93"/>
              <a:gd name="T1" fmla="*/ 59 h 130"/>
              <a:gd name="T2" fmla="*/ 93 w 93"/>
              <a:gd name="T3" fmla="*/ 130 h 130"/>
              <a:gd name="T4" fmla="*/ 93 w 93"/>
              <a:gd name="T5" fmla="*/ 0 h 130"/>
              <a:gd name="T6" fmla="*/ 0 w 93"/>
              <a:gd name="T7" fmla="*/ 59 h 130"/>
            </a:gdLst>
            <a:ahLst/>
            <a:cxnLst>
              <a:cxn ang="0">
                <a:pos x="T0" y="T1"/>
              </a:cxn>
              <a:cxn ang="0">
                <a:pos x="T2" y="T3"/>
              </a:cxn>
              <a:cxn ang="0">
                <a:pos x="T4" y="T5"/>
              </a:cxn>
              <a:cxn ang="0">
                <a:pos x="T6" y="T7"/>
              </a:cxn>
            </a:cxnLst>
            <a:rect l="0" t="0" r="r" b="b"/>
            <a:pathLst>
              <a:path w="93" h="130">
                <a:moveTo>
                  <a:pt x="0" y="59"/>
                </a:moveTo>
                <a:cubicBezTo>
                  <a:pt x="8" y="118"/>
                  <a:pt x="93" y="130"/>
                  <a:pt x="93" y="130"/>
                </a:cubicBezTo>
                <a:cubicBezTo>
                  <a:pt x="93" y="0"/>
                  <a:pt x="93" y="0"/>
                  <a:pt x="93" y="0"/>
                </a:cubicBezTo>
                <a:cubicBezTo>
                  <a:pt x="48" y="6"/>
                  <a:pt x="4" y="21"/>
                  <a:pt x="0" y="59"/>
                </a:cubicBezTo>
                <a:close/>
              </a:path>
            </a:pathLst>
          </a:custGeom>
          <a:solidFill>
            <a:srgbClr val="E83824">
              <a:lumMod val="75000"/>
            </a:srgbClr>
          </a:solidFill>
          <a:ln>
            <a:noFill/>
          </a:ln>
        </p:spPr>
        <p:txBody>
          <a:bodyPr vert="horz" wrap="square" lIns="68580" tIns="34290" rIns="68580" bIns="34290" numCol="1" anchor="t" anchorCtr="0" compatLnSpc="1"/>
          <a:p>
            <a:endParaRPr lang="zh-CN" altLang="en-US" sz="1350"/>
          </a:p>
        </p:txBody>
      </p:sp>
      <p:sp>
        <p:nvSpPr>
          <p:cNvPr id="10" name="Freeform 16"/>
          <p:cNvSpPr/>
          <p:nvPr>
            <p:custDataLst>
              <p:tags r:id="rId8"/>
            </p:custDataLst>
          </p:nvPr>
        </p:nvSpPr>
        <p:spPr bwMode="auto">
          <a:xfrm>
            <a:off x="3606024" y="3796639"/>
            <a:ext cx="1733107" cy="706118"/>
          </a:xfrm>
          <a:custGeom>
            <a:avLst/>
            <a:gdLst>
              <a:gd name="T0" fmla="*/ 564 w 687"/>
              <a:gd name="T1" fmla="*/ 1 h 339"/>
              <a:gd name="T2" fmla="*/ 198 w 687"/>
              <a:gd name="T3" fmla="*/ 5 h 339"/>
              <a:gd name="T4" fmla="*/ 9 w 687"/>
              <a:gd name="T5" fmla="*/ 69 h 339"/>
              <a:gd name="T6" fmla="*/ 9 w 687"/>
              <a:gd name="T7" fmla="*/ 327 h 339"/>
              <a:gd name="T8" fmla="*/ 9 w 687"/>
              <a:gd name="T9" fmla="*/ 334 h 339"/>
              <a:gd name="T10" fmla="*/ 10 w 687"/>
              <a:gd name="T11" fmla="*/ 339 h 339"/>
              <a:gd name="T12" fmla="*/ 103 w 687"/>
              <a:gd name="T13" fmla="*/ 280 h 339"/>
              <a:gd name="T14" fmla="*/ 183 w 687"/>
              <a:gd name="T15" fmla="*/ 275 h 339"/>
              <a:gd name="T16" fmla="*/ 564 w 687"/>
              <a:gd name="T17" fmla="*/ 276 h 339"/>
              <a:gd name="T18" fmla="*/ 687 w 687"/>
              <a:gd name="T19" fmla="*/ 132 h 339"/>
              <a:gd name="T20" fmla="*/ 564 w 687"/>
              <a:gd name="T21" fmla="*/ 1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7" h="339">
                <a:moveTo>
                  <a:pt x="564" y="1"/>
                </a:moveTo>
                <a:cubicBezTo>
                  <a:pt x="434" y="1"/>
                  <a:pt x="214" y="5"/>
                  <a:pt x="198" y="5"/>
                </a:cubicBezTo>
                <a:cubicBezTo>
                  <a:pt x="0" y="0"/>
                  <a:pt x="9" y="69"/>
                  <a:pt x="9" y="69"/>
                </a:cubicBezTo>
                <a:cubicBezTo>
                  <a:pt x="9" y="327"/>
                  <a:pt x="9" y="327"/>
                  <a:pt x="9" y="327"/>
                </a:cubicBezTo>
                <a:cubicBezTo>
                  <a:pt x="9" y="334"/>
                  <a:pt x="9" y="334"/>
                  <a:pt x="9" y="334"/>
                </a:cubicBezTo>
                <a:cubicBezTo>
                  <a:pt x="9" y="336"/>
                  <a:pt x="9" y="337"/>
                  <a:pt x="10" y="339"/>
                </a:cubicBezTo>
                <a:cubicBezTo>
                  <a:pt x="14" y="301"/>
                  <a:pt x="58" y="286"/>
                  <a:pt x="103" y="280"/>
                </a:cubicBezTo>
                <a:cubicBezTo>
                  <a:pt x="134" y="275"/>
                  <a:pt x="164" y="275"/>
                  <a:pt x="183" y="275"/>
                </a:cubicBezTo>
                <a:cubicBezTo>
                  <a:pt x="204" y="275"/>
                  <a:pt x="437" y="275"/>
                  <a:pt x="564" y="276"/>
                </a:cubicBezTo>
                <a:cubicBezTo>
                  <a:pt x="687" y="132"/>
                  <a:pt x="687" y="132"/>
                  <a:pt x="687" y="132"/>
                </a:cubicBezTo>
                <a:lnTo>
                  <a:pt x="564" y="1"/>
                </a:lnTo>
                <a:close/>
              </a:path>
            </a:pathLst>
          </a:custGeom>
          <a:solidFill>
            <a:srgbClr val="E83824">
              <a:lumMod val="60000"/>
              <a:lumOff val="40000"/>
            </a:srgbClr>
          </a:solidFill>
          <a:ln>
            <a:noFill/>
          </a:ln>
        </p:spPr>
        <p:txBody>
          <a:bodyPr vert="horz" wrap="square" lIns="68580" tIns="34290" rIns="68580" bIns="34290" numCol="1" anchor="t" anchorCtr="0" compatLnSpc="1"/>
          <a:p>
            <a:endParaRPr lang="zh-CN" altLang="en-US" sz="1350"/>
          </a:p>
        </p:txBody>
      </p:sp>
      <p:sp>
        <p:nvSpPr>
          <p:cNvPr id="57" name="文本框 56"/>
          <p:cNvSpPr txBox="1"/>
          <p:nvPr>
            <p:custDataLst>
              <p:tags r:id="rId9"/>
            </p:custDataLst>
          </p:nvPr>
        </p:nvSpPr>
        <p:spPr>
          <a:xfrm>
            <a:off x="3991249" y="4745776"/>
            <a:ext cx="1303334" cy="1370965"/>
          </a:xfrm>
          <a:prstGeom prst="rect">
            <a:avLst/>
          </a:prstGeom>
          <a:noFill/>
        </p:spPr>
        <p:txBody>
          <a:bodyPr wrap="square" rtlCol="0">
            <a:spAutoFit/>
          </a:bodyPr>
          <a:p>
            <a:pPr algn="ctr">
              <a:lnSpc>
                <a:spcPct val="130000"/>
              </a:lnSpc>
            </a:pPr>
            <a:r>
              <a:rPr lang="zh-CN" sz="1600" dirty="0">
                <a:solidFill>
                  <a:schemeClr val="bg1"/>
                </a:solidFill>
                <a:latin typeface="微软雅黑" panose="020B0503020204020204" pitchFamily="34" charset="-122"/>
                <a:ea typeface="微软雅黑" panose="020B0503020204020204" pitchFamily="34" charset="-122"/>
                <a:sym typeface="+mn-ea"/>
              </a:rPr>
              <a:t>教育立法是教育权社会化、国家化的要求。</a:t>
            </a:r>
            <a:endParaRPr lang="zh-CN" altLang="en-US" sz="1600" dirty="0" smtClean="0">
              <a:solidFill>
                <a:schemeClr val="bg1"/>
              </a:solidFill>
              <a:latin typeface="微软雅黑" panose="020B0503020204020204" pitchFamily="34" charset="-122"/>
              <a:ea typeface="微软雅黑" panose="020B0503020204020204" pitchFamily="34" charset="-122"/>
              <a:sym typeface="+mn-ea"/>
            </a:endParaRPr>
          </a:p>
        </p:txBody>
      </p:sp>
      <p:sp>
        <p:nvSpPr>
          <p:cNvPr id="98" name="文本框 97"/>
          <p:cNvSpPr txBox="1"/>
          <p:nvPr>
            <p:custDataLst>
              <p:tags r:id="rId10"/>
            </p:custDataLst>
          </p:nvPr>
        </p:nvSpPr>
        <p:spPr>
          <a:xfrm>
            <a:off x="3740826" y="3782828"/>
            <a:ext cx="1400163" cy="450850"/>
          </a:xfrm>
          <a:prstGeom prst="rect">
            <a:avLst/>
          </a:prstGeom>
          <a:noFill/>
        </p:spPr>
        <p:txBody>
          <a:bodyPr wrap="square" rtlCol="0">
            <a:spAutoFit/>
          </a:bodyPr>
          <a:p>
            <a:pPr>
              <a:lnSpc>
                <a:spcPct val="130000"/>
              </a:lnSpc>
            </a:pPr>
            <a:r>
              <a:rPr lang="en-US" altLang="zh-CN" b="1" smtClean="0">
                <a:solidFill>
                  <a:sysClr val="window" lastClr="FFFFFF"/>
                </a:solidFill>
                <a:latin typeface="Arial" panose="020B0604020202020204" pitchFamily="34" charset="0"/>
                <a:ea typeface="黑体" panose="02010609060101010101" charset="-122"/>
                <a:cs typeface="+mn-ea"/>
              </a:rPr>
              <a:t>02</a:t>
            </a:r>
            <a:endParaRPr lang="en-US" altLang="zh-CN" b="1" smtClean="0">
              <a:solidFill>
                <a:sysClr val="window" lastClr="FFFFFF"/>
              </a:solidFill>
              <a:latin typeface="Arial" panose="020B0604020202020204" pitchFamily="34" charset="0"/>
              <a:ea typeface="黑体" panose="02010609060101010101" charset="-122"/>
              <a:cs typeface="+mn-ea"/>
            </a:endParaRPr>
          </a:p>
        </p:txBody>
      </p:sp>
      <p:sp>
        <p:nvSpPr>
          <p:cNvPr id="2" name="Freeform 6"/>
          <p:cNvSpPr/>
          <p:nvPr>
            <p:custDataLst>
              <p:tags r:id="rId11"/>
            </p:custDataLst>
          </p:nvPr>
        </p:nvSpPr>
        <p:spPr bwMode="auto">
          <a:xfrm>
            <a:off x="6253337" y="3241969"/>
            <a:ext cx="1554766" cy="3260868"/>
          </a:xfrm>
          <a:custGeom>
            <a:avLst/>
            <a:gdLst>
              <a:gd name="T0" fmla="*/ 0 w 680"/>
              <a:gd name="T1" fmla="*/ 0 h 1944"/>
              <a:gd name="T2" fmla="*/ 0 w 680"/>
              <a:gd name="T3" fmla="*/ 1782 h 1944"/>
              <a:gd name="T4" fmla="*/ 340 w 680"/>
              <a:gd name="T5" fmla="*/ 1944 h 1944"/>
              <a:gd name="T6" fmla="*/ 680 w 680"/>
              <a:gd name="T7" fmla="*/ 1782 h 1944"/>
              <a:gd name="T8" fmla="*/ 680 w 680"/>
              <a:gd name="T9" fmla="*/ 0 h 1944"/>
              <a:gd name="T10" fmla="*/ 0 w 680"/>
              <a:gd name="T11" fmla="*/ 0 h 1944"/>
            </a:gdLst>
            <a:ahLst/>
            <a:cxnLst>
              <a:cxn ang="0">
                <a:pos x="T0" y="T1"/>
              </a:cxn>
              <a:cxn ang="0">
                <a:pos x="T2" y="T3"/>
              </a:cxn>
              <a:cxn ang="0">
                <a:pos x="T4" y="T5"/>
              </a:cxn>
              <a:cxn ang="0">
                <a:pos x="T6" y="T7"/>
              </a:cxn>
              <a:cxn ang="0">
                <a:pos x="T8" y="T9"/>
              </a:cxn>
              <a:cxn ang="0">
                <a:pos x="T10" y="T11"/>
              </a:cxn>
            </a:cxnLst>
            <a:rect l="0" t="0" r="r" b="b"/>
            <a:pathLst>
              <a:path w="680" h="1944">
                <a:moveTo>
                  <a:pt x="0" y="0"/>
                </a:moveTo>
                <a:lnTo>
                  <a:pt x="0" y="1782"/>
                </a:lnTo>
                <a:lnTo>
                  <a:pt x="340" y="1944"/>
                </a:lnTo>
                <a:lnTo>
                  <a:pt x="680" y="1782"/>
                </a:lnTo>
                <a:lnTo>
                  <a:pt x="680" y="0"/>
                </a:lnTo>
                <a:lnTo>
                  <a:pt x="0" y="0"/>
                </a:lnTo>
                <a:close/>
              </a:path>
            </a:pathLst>
          </a:custGeom>
          <a:solidFill>
            <a:srgbClr val="EF7C1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6" name="Freeform 10"/>
          <p:cNvSpPr/>
          <p:nvPr>
            <p:custDataLst>
              <p:tags r:id="rId12"/>
            </p:custDataLst>
          </p:nvPr>
        </p:nvSpPr>
        <p:spPr bwMode="auto">
          <a:xfrm>
            <a:off x="6017836" y="3955657"/>
            <a:ext cx="233215" cy="274497"/>
          </a:xfrm>
          <a:custGeom>
            <a:avLst/>
            <a:gdLst>
              <a:gd name="T0" fmla="*/ 0 w 93"/>
              <a:gd name="T1" fmla="*/ 59 h 131"/>
              <a:gd name="T2" fmla="*/ 93 w 93"/>
              <a:gd name="T3" fmla="*/ 131 h 131"/>
              <a:gd name="T4" fmla="*/ 93 w 93"/>
              <a:gd name="T5" fmla="*/ 0 h 131"/>
              <a:gd name="T6" fmla="*/ 0 w 93"/>
              <a:gd name="T7" fmla="*/ 59 h 131"/>
            </a:gdLst>
            <a:ahLst/>
            <a:cxnLst>
              <a:cxn ang="0">
                <a:pos x="T0" y="T1"/>
              </a:cxn>
              <a:cxn ang="0">
                <a:pos x="T2" y="T3"/>
              </a:cxn>
              <a:cxn ang="0">
                <a:pos x="T4" y="T5"/>
              </a:cxn>
              <a:cxn ang="0">
                <a:pos x="T6" y="T7"/>
              </a:cxn>
            </a:cxnLst>
            <a:rect l="0" t="0" r="r" b="b"/>
            <a:pathLst>
              <a:path w="93" h="131">
                <a:moveTo>
                  <a:pt x="0" y="59"/>
                </a:moveTo>
                <a:cubicBezTo>
                  <a:pt x="8" y="118"/>
                  <a:pt x="93" y="131"/>
                  <a:pt x="93" y="131"/>
                </a:cubicBezTo>
                <a:cubicBezTo>
                  <a:pt x="93" y="0"/>
                  <a:pt x="93" y="0"/>
                  <a:pt x="93" y="0"/>
                </a:cubicBezTo>
                <a:cubicBezTo>
                  <a:pt x="49" y="7"/>
                  <a:pt x="4" y="22"/>
                  <a:pt x="0" y="59"/>
                </a:cubicBezTo>
                <a:close/>
              </a:path>
            </a:pathLst>
          </a:custGeom>
          <a:solidFill>
            <a:srgbClr val="EF7C1C">
              <a:lumMod val="75000"/>
            </a:srgbClr>
          </a:solidFill>
          <a:ln>
            <a:noFill/>
          </a:ln>
        </p:spPr>
        <p:txBody>
          <a:bodyPr vert="horz" wrap="square" lIns="68580" tIns="34290" rIns="68580" bIns="34290" numCol="1" anchor="t" anchorCtr="0" compatLnSpc="1"/>
          <a:p>
            <a:endParaRPr lang="zh-CN" altLang="en-US" sz="1350"/>
          </a:p>
        </p:txBody>
      </p:sp>
      <p:sp>
        <p:nvSpPr>
          <p:cNvPr id="7" name="Freeform 15"/>
          <p:cNvSpPr/>
          <p:nvPr>
            <p:custDataLst>
              <p:tags r:id="rId13"/>
            </p:custDataLst>
          </p:nvPr>
        </p:nvSpPr>
        <p:spPr bwMode="auto">
          <a:xfrm>
            <a:off x="5992685" y="3374484"/>
            <a:ext cx="1733107" cy="704225"/>
          </a:xfrm>
          <a:custGeom>
            <a:avLst/>
            <a:gdLst>
              <a:gd name="T0" fmla="*/ 565 w 687"/>
              <a:gd name="T1" fmla="*/ 1 h 338"/>
              <a:gd name="T2" fmla="*/ 198 w 687"/>
              <a:gd name="T3" fmla="*/ 5 h 338"/>
              <a:gd name="T4" fmla="*/ 9 w 687"/>
              <a:gd name="T5" fmla="*/ 69 h 338"/>
              <a:gd name="T6" fmla="*/ 9 w 687"/>
              <a:gd name="T7" fmla="*/ 327 h 338"/>
              <a:gd name="T8" fmla="*/ 9 w 687"/>
              <a:gd name="T9" fmla="*/ 334 h 338"/>
              <a:gd name="T10" fmla="*/ 10 w 687"/>
              <a:gd name="T11" fmla="*/ 338 h 338"/>
              <a:gd name="T12" fmla="*/ 103 w 687"/>
              <a:gd name="T13" fmla="*/ 279 h 338"/>
              <a:gd name="T14" fmla="*/ 183 w 687"/>
              <a:gd name="T15" fmla="*/ 275 h 338"/>
              <a:gd name="T16" fmla="*/ 565 w 687"/>
              <a:gd name="T17" fmla="*/ 275 h 338"/>
              <a:gd name="T18" fmla="*/ 687 w 687"/>
              <a:gd name="T19" fmla="*/ 132 h 338"/>
              <a:gd name="T20" fmla="*/ 565 w 687"/>
              <a:gd name="T21" fmla="*/ 1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7" h="338">
                <a:moveTo>
                  <a:pt x="565" y="1"/>
                </a:moveTo>
                <a:cubicBezTo>
                  <a:pt x="434" y="1"/>
                  <a:pt x="215" y="5"/>
                  <a:pt x="198" y="5"/>
                </a:cubicBezTo>
                <a:cubicBezTo>
                  <a:pt x="0" y="0"/>
                  <a:pt x="9" y="69"/>
                  <a:pt x="9" y="69"/>
                </a:cubicBezTo>
                <a:cubicBezTo>
                  <a:pt x="9" y="327"/>
                  <a:pt x="9" y="327"/>
                  <a:pt x="9" y="327"/>
                </a:cubicBezTo>
                <a:cubicBezTo>
                  <a:pt x="9" y="334"/>
                  <a:pt x="9" y="334"/>
                  <a:pt x="9" y="334"/>
                </a:cubicBezTo>
                <a:cubicBezTo>
                  <a:pt x="9" y="335"/>
                  <a:pt x="10" y="337"/>
                  <a:pt x="10" y="338"/>
                </a:cubicBezTo>
                <a:cubicBezTo>
                  <a:pt x="14" y="301"/>
                  <a:pt x="59" y="286"/>
                  <a:pt x="103" y="279"/>
                </a:cubicBezTo>
                <a:cubicBezTo>
                  <a:pt x="134" y="275"/>
                  <a:pt x="164" y="275"/>
                  <a:pt x="183" y="275"/>
                </a:cubicBezTo>
                <a:cubicBezTo>
                  <a:pt x="204" y="275"/>
                  <a:pt x="437" y="275"/>
                  <a:pt x="565" y="275"/>
                </a:cubicBezTo>
                <a:cubicBezTo>
                  <a:pt x="687" y="132"/>
                  <a:pt x="687" y="132"/>
                  <a:pt x="687" y="132"/>
                </a:cubicBezTo>
                <a:lnTo>
                  <a:pt x="565" y="1"/>
                </a:lnTo>
                <a:close/>
              </a:path>
            </a:pathLst>
          </a:custGeom>
          <a:solidFill>
            <a:srgbClr val="EF7C1C">
              <a:lumMod val="60000"/>
              <a:lumOff val="40000"/>
            </a:srgbClr>
          </a:solidFill>
          <a:ln>
            <a:noFill/>
          </a:ln>
        </p:spPr>
        <p:txBody>
          <a:bodyPr vert="horz" wrap="square" lIns="68580" tIns="34290" rIns="68580" bIns="34290" numCol="1" anchor="t" anchorCtr="0" compatLnSpc="1"/>
          <a:p>
            <a:endParaRPr lang="zh-CN" altLang="en-US" sz="1350"/>
          </a:p>
        </p:txBody>
      </p:sp>
      <p:sp>
        <p:nvSpPr>
          <p:cNvPr id="59" name="文本框 58"/>
          <p:cNvSpPr txBox="1"/>
          <p:nvPr>
            <p:custDataLst>
              <p:tags r:id="rId14"/>
            </p:custDataLst>
          </p:nvPr>
        </p:nvSpPr>
        <p:spPr>
          <a:xfrm>
            <a:off x="6325494" y="4180935"/>
            <a:ext cx="1359112" cy="1370965"/>
          </a:xfrm>
          <a:prstGeom prst="rect">
            <a:avLst/>
          </a:prstGeom>
          <a:noFill/>
        </p:spPr>
        <p:txBody>
          <a:bodyPr wrap="square" rtlCol="0">
            <a:spAutoFit/>
          </a:bodyPr>
          <a:p>
            <a:pPr algn="ctr">
              <a:lnSpc>
                <a:spcPct val="130000"/>
              </a:lnSpc>
            </a:pPr>
            <a:r>
              <a:rPr lang="zh-CN" altLang="en-US" sz="1600" smtClean="0">
                <a:solidFill>
                  <a:schemeClr val="bg1"/>
                </a:solidFill>
                <a:latin typeface="微软雅黑" panose="020B0503020204020204" pitchFamily="34" charset="-122"/>
                <a:ea typeface="微软雅黑" panose="020B0503020204020204" pitchFamily="34" charset="-122"/>
              </a:rPr>
              <a:t>教育立法是现代学校活动日趋复杂化的要求。</a:t>
            </a:r>
            <a:endParaRPr lang="zh-CN" altLang="en-US" sz="1600" smtClean="0">
              <a:solidFill>
                <a:schemeClr val="bg1"/>
              </a:solidFill>
              <a:latin typeface="微软雅黑" panose="020B0503020204020204" pitchFamily="34" charset="-122"/>
              <a:ea typeface="微软雅黑" panose="020B0503020204020204" pitchFamily="34" charset="-122"/>
            </a:endParaRPr>
          </a:p>
        </p:txBody>
      </p:sp>
      <p:sp>
        <p:nvSpPr>
          <p:cNvPr id="99" name="文本框 98"/>
          <p:cNvSpPr txBox="1"/>
          <p:nvPr>
            <p:custDataLst>
              <p:tags r:id="rId15"/>
            </p:custDataLst>
          </p:nvPr>
        </p:nvSpPr>
        <p:spPr>
          <a:xfrm>
            <a:off x="6109561" y="3383949"/>
            <a:ext cx="1400163" cy="450850"/>
          </a:xfrm>
          <a:prstGeom prst="rect">
            <a:avLst/>
          </a:prstGeom>
          <a:noFill/>
        </p:spPr>
        <p:txBody>
          <a:bodyPr wrap="square" rtlCol="0">
            <a:spAutoFit/>
          </a:bodyPr>
          <a:p>
            <a:pPr>
              <a:lnSpc>
                <a:spcPct val="130000"/>
              </a:lnSpc>
            </a:pPr>
            <a:r>
              <a:rPr lang="en-US" altLang="zh-CN" b="1" smtClean="0">
                <a:solidFill>
                  <a:sysClr val="window" lastClr="FFFFFF"/>
                </a:solidFill>
                <a:latin typeface="Arial" panose="020B0604020202020204" pitchFamily="34" charset="0"/>
                <a:ea typeface="黑体" panose="02010609060101010101" charset="-122"/>
                <a:cs typeface="+mn-ea"/>
              </a:rPr>
              <a:t>03</a:t>
            </a:r>
            <a:endParaRPr lang="en-US" altLang="zh-CN" b="1" smtClean="0">
              <a:solidFill>
                <a:sysClr val="window" lastClr="FFFFFF"/>
              </a:solidFill>
              <a:latin typeface="Arial" panose="020B0604020202020204" pitchFamily="34" charset="0"/>
              <a:ea typeface="黑体" panose="02010609060101010101" charset="-122"/>
              <a:cs typeface="+mn-ea"/>
            </a:endParaRPr>
          </a:p>
        </p:txBody>
      </p:sp>
      <p:sp>
        <p:nvSpPr>
          <p:cNvPr id="11" name="Freeform 7"/>
          <p:cNvSpPr/>
          <p:nvPr>
            <p:custDataLst>
              <p:tags r:id="rId16"/>
            </p:custDataLst>
          </p:nvPr>
        </p:nvSpPr>
        <p:spPr bwMode="auto">
          <a:xfrm>
            <a:off x="8639996" y="2819812"/>
            <a:ext cx="1554766" cy="3634931"/>
          </a:xfrm>
          <a:custGeom>
            <a:avLst/>
            <a:gdLst>
              <a:gd name="T0" fmla="*/ 0 w 680"/>
              <a:gd name="T1" fmla="*/ 0 h 2167"/>
              <a:gd name="T2" fmla="*/ 0 w 680"/>
              <a:gd name="T3" fmla="*/ 2005 h 2167"/>
              <a:gd name="T4" fmla="*/ 340 w 680"/>
              <a:gd name="T5" fmla="*/ 2167 h 2167"/>
              <a:gd name="T6" fmla="*/ 680 w 680"/>
              <a:gd name="T7" fmla="*/ 2005 h 2167"/>
              <a:gd name="T8" fmla="*/ 680 w 680"/>
              <a:gd name="T9" fmla="*/ 0 h 2167"/>
              <a:gd name="T10" fmla="*/ 0 w 680"/>
              <a:gd name="T11" fmla="*/ 0 h 2167"/>
            </a:gdLst>
            <a:ahLst/>
            <a:cxnLst>
              <a:cxn ang="0">
                <a:pos x="T0" y="T1"/>
              </a:cxn>
              <a:cxn ang="0">
                <a:pos x="T2" y="T3"/>
              </a:cxn>
              <a:cxn ang="0">
                <a:pos x="T4" y="T5"/>
              </a:cxn>
              <a:cxn ang="0">
                <a:pos x="T6" y="T7"/>
              </a:cxn>
              <a:cxn ang="0">
                <a:pos x="T8" y="T9"/>
              </a:cxn>
              <a:cxn ang="0">
                <a:pos x="T10" y="T11"/>
              </a:cxn>
            </a:cxnLst>
            <a:rect l="0" t="0" r="r" b="b"/>
            <a:pathLst>
              <a:path w="680" h="2167">
                <a:moveTo>
                  <a:pt x="0" y="0"/>
                </a:moveTo>
                <a:lnTo>
                  <a:pt x="0" y="2005"/>
                </a:lnTo>
                <a:lnTo>
                  <a:pt x="340" y="2167"/>
                </a:lnTo>
                <a:lnTo>
                  <a:pt x="680" y="2005"/>
                </a:lnTo>
                <a:lnTo>
                  <a:pt x="680" y="0"/>
                </a:lnTo>
                <a:lnTo>
                  <a:pt x="0" y="0"/>
                </a:lnTo>
                <a:close/>
              </a:path>
            </a:pathLst>
          </a:custGeom>
          <a:solidFill>
            <a:srgbClr val="F2CC0C"/>
          </a:solidFill>
          <a:ln>
            <a:noFill/>
          </a:ln>
        </p:spPr>
        <p:txBody>
          <a:bodyPr vert="horz" wrap="square" lIns="68580" tIns="34290" rIns="68580" bIns="34290" numCol="1" anchor="t" anchorCtr="0" compatLnSpc="1"/>
          <a:p>
            <a:endParaRPr lang="zh-CN" altLang="en-US" sz="1350"/>
          </a:p>
        </p:txBody>
      </p:sp>
      <p:sp>
        <p:nvSpPr>
          <p:cNvPr id="12" name="Freeform 11"/>
          <p:cNvSpPr/>
          <p:nvPr>
            <p:custDataLst>
              <p:tags r:id="rId17"/>
            </p:custDataLst>
          </p:nvPr>
        </p:nvSpPr>
        <p:spPr bwMode="auto">
          <a:xfrm>
            <a:off x="8404496" y="3535394"/>
            <a:ext cx="235501" cy="270712"/>
          </a:xfrm>
          <a:custGeom>
            <a:avLst/>
            <a:gdLst>
              <a:gd name="T0" fmla="*/ 0 w 94"/>
              <a:gd name="T1" fmla="*/ 59 h 130"/>
              <a:gd name="T2" fmla="*/ 94 w 94"/>
              <a:gd name="T3" fmla="*/ 130 h 130"/>
              <a:gd name="T4" fmla="*/ 94 w 94"/>
              <a:gd name="T5" fmla="*/ 0 h 130"/>
              <a:gd name="T6" fmla="*/ 0 w 94"/>
              <a:gd name="T7" fmla="*/ 59 h 130"/>
            </a:gdLst>
            <a:ahLst/>
            <a:cxnLst>
              <a:cxn ang="0">
                <a:pos x="T0" y="T1"/>
              </a:cxn>
              <a:cxn ang="0">
                <a:pos x="T2" y="T3"/>
              </a:cxn>
              <a:cxn ang="0">
                <a:pos x="T4" y="T5"/>
              </a:cxn>
              <a:cxn ang="0">
                <a:pos x="T6" y="T7"/>
              </a:cxn>
            </a:cxnLst>
            <a:rect l="0" t="0" r="r" b="b"/>
            <a:pathLst>
              <a:path w="94" h="130">
                <a:moveTo>
                  <a:pt x="0" y="59"/>
                </a:moveTo>
                <a:cubicBezTo>
                  <a:pt x="8" y="118"/>
                  <a:pt x="94" y="130"/>
                  <a:pt x="94" y="130"/>
                </a:cubicBezTo>
                <a:cubicBezTo>
                  <a:pt x="94" y="0"/>
                  <a:pt x="94" y="0"/>
                  <a:pt x="94" y="0"/>
                </a:cubicBezTo>
                <a:cubicBezTo>
                  <a:pt x="49" y="6"/>
                  <a:pt x="5" y="22"/>
                  <a:pt x="0" y="59"/>
                </a:cubicBezTo>
                <a:close/>
              </a:path>
            </a:pathLst>
          </a:custGeom>
          <a:solidFill>
            <a:srgbClr val="F2CC0C">
              <a:lumMod val="75000"/>
            </a:srgbClr>
          </a:solidFill>
          <a:ln>
            <a:noFill/>
          </a:ln>
        </p:spPr>
        <p:txBody>
          <a:bodyPr vert="horz" wrap="square" lIns="68580" tIns="34290" rIns="68580" bIns="34290" numCol="1" anchor="t" anchorCtr="0" compatLnSpc="1"/>
          <a:p>
            <a:endParaRPr lang="zh-CN" altLang="en-US" sz="1350"/>
          </a:p>
        </p:txBody>
      </p:sp>
      <p:sp>
        <p:nvSpPr>
          <p:cNvPr id="13" name="Freeform 14"/>
          <p:cNvSpPr/>
          <p:nvPr>
            <p:custDataLst>
              <p:tags r:id="rId18"/>
            </p:custDataLst>
          </p:nvPr>
        </p:nvSpPr>
        <p:spPr bwMode="auto">
          <a:xfrm>
            <a:off x="8379345" y="2952328"/>
            <a:ext cx="1733107" cy="706118"/>
          </a:xfrm>
          <a:custGeom>
            <a:avLst/>
            <a:gdLst>
              <a:gd name="T0" fmla="*/ 565 w 687"/>
              <a:gd name="T1" fmla="*/ 1 h 338"/>
              <a:gd name="T2" fmla="*/ 198 w 687"/>
              <a:gd name="T3" fmla="*/ 4 h 338"/>
              <a:gd name="T4" fmla="*/ 9 w 687"/>
              <a:gd name="T5" fmla="*/ 69 h 338"/>
              <a:gd name="T6" fmla="*/ 9 w 687"/>
              <a:gd name="T7" fmla="*/ 326 h 338"/>
              <a:gd name="T8" fmla="*/ 9 w 687"/>
              <a:gd name="T9" fmla="*/ 334 h 338"/>
              <a:gd name="T10" fmla="*/ 10 w 687"/>
              <a:gd name="T11" fmla="*/ 338 h 338"/>
              <a:gd name="T12" fmla="*/ 104 w 687"/>
              <a:gd name="T13" fmla="*/ 279 h 338"/>
              <a:gd name="T14" fmla="*/ 184 w 687"/>
              <a:gd name="T15" fmla="*/ 275 h 338"/>
              <a:gd name="T16" fmla="*/ 565 w 687"/>
              <a:gd name="T17" fmla="*/ 275 h 338"/>
              <a:gd name="T18" fmla="*/ 687 w 687"/>
              <a:gd name="T19" fmla="*/ 131 h 338"/>
              <a:gd name="T20" fmla="*/ 565 w 687"/>
              <a:gd name="T21" fmla="*/ 1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7" h="338">
                <a:moveTo>
                  <a:pt x="565" y="1"/>
                </a:moveTo>
                <a:cubicBezTo>
                  <a:pt x="434" y="1"/>
                  <a:pt x="215" y="5"/>
                  <a:pt x="198" y="4"/>
                </a:cubicBezTo>
                <a:cubicBezTo>
                  <a:pt x="0" y="0"/>
                  <a:pt x="9" y="69"/>
                  <a:pt x="9" y="69"/>
                </a:cubicBezTo>
                <a:cubicBezTo>
                  <a:pt x="9" y="326"/>
                  <a:pt x="9" y="326"/>
                  <a:pt x="9" y="326"/>
                </a:cubicBezTo>
                <a:cubicBezTo>
                  <a:pt x="9" y="334"/>
                  <a:pt x="9" y="334"/>
                  <a:pt x="9" y="334"/>
                </a:cubicBezTo>
                <a:cubicBezTo>
                  <a:pt x="9" y="335"/>
                  <a:pt x="10" y="337"/>
                  <a:pt x="10" y="338"/>
                </a:cubicBezTo>
                <a:cubicBezTo>
                  <a:pt x="15" y="301"/>
                  <a:pt x="59" y="285"/>
                  <a:pt x="104" y="279"/>
                </a:cubicBezTo>
                <a:cubicBezTo>
                  <a:pt x="134" y="275"/>
                  <a:pt x="164" y="275"/>
                  <a:pt x="184" y="275"/>
                </a:cubicBezTo>
                <a:cubicBezTo>
                  <a:pt x="204" y="275"/>
                  <a:pt x="437" y="275"/>
                  <a:pt x="565" y="275"/>
                </a:cubicBezTo>
                <a:cubicBezTo>
                  <a:pt x="687" y="131"/>
                  <a:pt x="687" y="131"/>
                  <a:pt x="687" y="131"/>
                </a:cubicBezTo>
                <a:lnTo>
                  <a:pt x="565" y="1"/>
                </a:lnTo>
                <a:close/>
              </a:path>
            </a:pathLst>
          </a:custGeom>
          <a:solidFill>
            <a:srgbClr val="F2CC0C">
              <a:lumMod val="60000"/>
              <a:lumOff val="40000"/>
            </a:srgbClr>
          </a:solidFill>
          <a:ln>
            <a:noFill/>
          </a:ln>
        </p:spPr>
        <p:txBody>
          <a:bodyPr vert="horz" wrap="square" lIns="68580" tIns="34290" rIns="68580" bIns="34290" numCol="1" anchor="t" anchorCtr="0" compatLnSpc="1"/>
          <a:p>
            <a:endParaRPr lang="zh-CN" altLang="en-US" sz="1350"/>
          </a:p>
        </p:txBody>
      </p:sp>
      <p:sp>
        <p:nvSpPr>
          <p:cNvPr id="61" name="文本框 60"/>
          <p:cNvSpPr txBox="1"/>
          <p:nvPr>
            <p:custDataLst>
              <p:tags r:id="rId19"/>
            </p:custDataLst>
          </p:nvPr>
        </p:nvSpPr>
        <p:spPr>
          <a:xfrm>
            <a:off x="8727860" y="3857798"/>
            <a:ext cx="1384592" cy="1050925"/>
          </a:xfrm>
          <a:prstGeom prst="rect">
            <a:avLst/>
          </a:prstGeom>
          <a:noFill/>
        </p:spPr>
        <p:txBody>
          <a:bodyPr wrap="square" rtlCol="0">
            <a:spAutoFit/>
          </a:bodyPr>
          <a:p>
            <a:pPr algn="ctr">
              <a:lnSpc>
                <a:spcPct val="130000"/>
              </a:lnSpc>
            </a:pPr>
            <a:r>
              <a:rPr lang="zh-CN" altLang="en-US" sz="1600" smtClean="0">
                <a:solidFill>
                  <a:schemeClr val="bg1"/>
                </a:solidFill>
                <a:latin typeface="微软雅黑" panose="020B0503020204020204" pitchFamily="34" charset="-122"/>
                <a:ea typeface="微软雅黑" panose="020B0503020204020204" pitchFamily="34" charset="-122"/>
              </a:rPr>
              <a:t>教育立法是现代国家法制化的要求。</a:t>
            </a:r>
            <a:endParaRPr lang="zh-CN" altLang="en-US" sz="1600" smtClean="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custDataLst>
              <p:tags r:id="rId20"/>
            </p:custDataLst>
          </p:nvPr>
        </p:nvSpPr>
        <p:spPr>
          <a:xfrm>
            <a:off x="8514080" y="2956956"/>
            <a:ext cx="1400163" cy="450850"/>
          </a:xfrm>
          <a:prstGeom prst="rect">
            <a:avLst/>
          </a:prstGeom>
          <a:noFill/>
        </p:spPr>
        <p:txBody>
          <a:bodyPr wrap="square" rtlCol="0">
            <a:spAutoFit/>
          </a:bodyPr>
          <a:p>
            <a:pPr>
              <a:lnSpc>
                <a:spcPct val="130000"/>
              </a:lnSpc>
            </a:pPr>
            <a:r>
              <a:rPr lang="en-US" altLang="zh-CN" b="1" smtClean="0">
                <a:solidFill>
                  <a:sysClr val="window" lastClr="FFFFFF"/>
                </a:solidFill>
                <a:latin typeface="Arial" panose="020B0604020202020204" pitchFamily="34" charset="0"/>
                <a:ea typeface="黑体" panose="02010609060101010101" charset="-122"/>
                <a:cs typeface="+mn-ea"/>
              </a:rPr>
              <a:t>04</a:t>
            </a:r>
            <a:endParaRPr lang="en-US" altLang="zh-CN" b="1" smtClean="0">
              <a:solidFill>
                <a:sysClr val="window" lastClr="FFFFFF"/>
              </a:solidFill>
              <a:latin typeface="Arial" panose="020B0604020202020204" pitchFamily="34" charset="0"/>
              <a:ea typeface="黑体" panose="02010609060101010101" charset="-122"/>
              <a:cs typeface="+mn-ea"/>
            </a:endParaRPr>
          </a:p>
        </p:txBody>
      </p:sp>
      <p:grpSp>
        <p:nvGrpSpPr>
          <p:cNvPr id="28" name="组合 27"/>
          <p:cNvGrpSpPr/>
          <p:nvPr>
            <p:custDataLst>
              <p:tags r:id="rId21"/>
            </p:custDataLst>
          </p:nvPr>
        </p:nvGrpSpPr>
        <p:grpSpPr>
          <a:xfrm>
            <a:off x="3997508" y="1915439"/>
            <a:ext cx="1839882" cy="1770803"/>
            <a:chOff x="4635339" y="2391273"/>
            <a:chExt cx="1572013" cy="1512992"/>
          </a:xfrm>
        </p:grpSpPr>
        <p:sp>
          <p:nvSpPr>
            <p:cNvPr id="63" name="AutoShape 3"/>
            <p:cNvSpPr>
              <a:spLocks noChangeAspect="1" noChangeArrowheads="1" noTextEdit="1"/>
            </p:cNvSpPr>
            <p:nvPr>
              <p:custDataLst>
                <p:tags r:id="rId22"/>
              </p:custDataLst>
            </p:nvPr>
          </p:nvSpPr>
          <p:spPr bwMode="auto">
            <a:xfrm flipH="1">
              <a:off x="4635339" y="2391273"/>
              <a:ext cx="1564816" cy="1512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
              <a:endParaRPr lang="zh-CN" altLang="en-US" sz="1350"/>
            </a:p>
          </p:txBody>
        </p:sp>
        <p:sp>
          <p:nvSpPr>
            <p:cNvPr id="64" name="Freeform 6"/>
            <p:cNvSpPr/>
            <p:nvPr>
              <p:custDataLst>
                <p:tags r:id="rId23"/>
              </p:custDataLst>
            </p:nvPr>
          </p:nvSpPr>
          <p:spPr bwMode="auto">
            <a:xfrm flipH="1">
              <a:off x="6105143" y="2676309"/>
              <a:ext cx="102209" cy="132441"/>
            </a:xfrm>
            <a:custGeom>
              <a:avLst/>
              <a:gdLst>
                <a:gd name="T0" fmla="*/ 31 w 54"/>
                <a:gd name="T1" fmla="*/ 45 h 69"/>
                <a:gd name="T2" fmla="*/ 45 w 54"/>
                <a:gd name="T3" fmla="*/ 37 h 69"/>
                <a:gd name="T4" fmla="*/ 46 w 54"/>
                <a:gd name="T5" fmla="*/ 20 h 69"/>
                <a:gd name="T6" fmla="*/ 43 w 54"/>
                <a:gd name="T7" fmla="*/ 12 h 69"/>
                <a:gd name="T8" fmla="*/ 22 w 54"/>
                <a:gd name="T9" fmla="*/ 5 h 69"/>
                <a:gd name="T10" fmla="*/ 5 w 54"/>
                <a:gd name="T11" fmla="*/ 31 h 69"/>
                <a:gd name="T12" fmla="*/ 10 w 54"/>
                <a:gd name="T13" fmla="*/ 48 h 69"/>
                <a:gd name="T14" fmla="*/ 31 w 54"/>
                <a:gd name="T15" fmla="*/ 69 h 69"/>
                <a:gd name="T16" fmla="*/ 39 w 54"/>
                <a:gd name="T17" fmla="*/ 58 h 69"/>
                <a:gd name="T18" fmla="*/ 31 w 54"/>
                <a:gd name="T19" fmla="*/ 4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69">
                  <a:moveTo>
                    <a:pt x="31" y="45"/>
                  </a:moveTo>
                  <a:cubicBezTo>
                    <a:pt x="31" y="45"/>
                    <a:pt x="42" y="40"/>
                    <a:pt x="45" y="37"/>
                  </a:cubicBezTo>
                  <a:cubicBezTo>
                    <a:pt x="48" y="34"/>
                    <a:pt x="54" y="29"/>
                    <a:pt x="46" y="20"/>
                  </a:cubicBezTo>
                  <a:cubicBezTo>
                    <a:pt x="46" y="20"/>
                    <a:pt x="42" y="15"/>
                    <a:pt x="43" y="12"/>
                  </a:cubicBezTo>
                  <a:cubicBezTo>
                    <a:pt x="43" y="12"/>
                    <a:pt x="42" y="0"/>
                    <a:pt x="22" y="5"/>
                  </a:cubicBezTo>
                  <a:cubicBezTo>
                    <a:pt x="22" y="5"/>
                    <a:pt x="0" y="12"/>
                    <a:pt x="5" y="31"/>
                  </a:cubicBezTo>
                  <a:cubicBezTo>
                    <a:pt x="10" y="48"/>
                    <a:pt x="10" y="48"/>
                    <a:pt x="10" y="48"/>
                  </a:cubicBezTo>
                  <a:cubicBezTo>
                    <a:pt x="31" y="69"/>
                    <a:pt x="31" y="69"/>
                    <a:pt x="31" y="69"/>
                  </a:cubicBezTo>
                  <a:cubicBezTo>
                    <a:pt x="39" y="58"/>
                    <a:pt x="39" y="58"/>
                    <a:pt x="39" y="58"/>
                  </a:cubicBezTo>
                  <a:lnTo>
                    <a:pt x="31" y="45"/>
                  </a:lnTo>
                  <a:close/>
                </a:path>
              </a:pathLst>
            </a:custGeom>
            <a:solidFill>
              <a:srgbClr val="F4D4AA"/>
            </a:solidFill>
            <a:ln>
              <a:noFill/>
            </a:ln>
          </p:spPr>
          <p:txBody>
            <a:bodyPr vert="horz" wrap="square" lIns="68580" tIns="34290" rIns="68580" bIns="34290" numCol="1" anchor="t" anchorCtr="0" compatLnSpc="1"/>
            <a:p>
              <a:endParaRPr lang="zh-CN" altLang="en-US" sz="1350"/>
            </a:p>
          </p:txBody>
        </p:sp>
        <p:sp>
          <p:nvSpPr>
            <p:cNvPr id="65" name="Freeform 7"/>
            <p:cNvSpPr/>
            <p:nvPr>
              <p:custDataLst>
                <p:tags r:id="rId24"/>
              </p:custDataLst>
            </p:nvPr>
          </p:nvSpPr>
          <p:spPr bwMode="auto">
            <a:xfrm flipH="1">
              <a:off x="6128177" y="2768441"/>
              <a:ext cx="41747" cy="41748"/>
            </a:xfrm>
            <a:custGeom>
              <a:avLst/>
              <a:gdLst>
                <a:gd name="T0" fmla="*/ 25 w 29"/>
                <a:gd name="T1" fmla="*/ 6 h 29"/>
                <a:gd name="T2" fmla="*/ 19 w 29"/>
                <a:gd name="T3" fmla="*/ 0 h 29"/>
                <a:gd name="T4" fmla="*/ 0 w 29"/>
                <a:gd name="T5" fmla="*/ 17 h 29"/>
                <a:gd name="T6" fmla="*/ 11 w 29"/>
                <a:gd name="T7" fmla="*/ 28 h 29"/>
                <a:gd name="T8" fmla="*/ 20 w 29"/>
                <a:gd name="T9" fmla="*/ 29 h 29"/>
                <a:gd name="T10" fmla="*/ 28 w 29"/>
                <a:gd name="T11" fmla="*/ 22 h 29"/>
                <a:gd name="T12" fmla="*/ 29 w 29"/>
                <a:gd name="T13" fmla="*/ 16 h 29"/>
                <a:gd name="T14" fmla="*/ 25 w 29"/>
                <a:gd name="T15" fmla="*/ 6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9">
                  <a:moveTo>
                    <a:pt x="25" y="6"/>
                  </a:moveTo>
                  <a:lnTo>
                    <a:pt x="19" y="0"/>
                  </a:lnTo>
                  <a:lnTo>
                    <a:pt x="0" y="17"/>
                  </a:lnTo>
                  <a:lnTo>
                    <a:pt x="11" y="28"/>
                  </a:lnTo>
                  <a:lnTo>
                    <a:pt x="20" y="29"/>
                  </a:lnTo>
                  <a:lnTo>
                    <a:pt x="28" y="22"/>
                  </a:lnTo>
                  <a:lnTo>
                    <a:pt x="29" y="16"/>
                  </a:lnTo>
                  <a:lnTo>
                    <a:pt x="25" y="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66" name="Freeform 8"/>
            <p:cNvSpPr/>
            <p:nvPr>
              <p:custDataLst>
                <p:tags r:id="rId25"/>
              </p:custDataLst>
            </p:nvPr>
          </p:nvSpPr>
          <p:spPr bwMode="auto">
            <a:xfrm flipH="1">
              <a:off x="5903603" y="2774199"/>
              <a:ext cx="259123" cy="230332"/>
            </a:xfrm>
            <a:custGeom>
              <a:avLst/>
              <a:gdLst>
                <a:gd name="T0" fmla="*/ 16 w 136"/>
                <a:gd name="T1" fmla="*/ 0 h 121"/>
                <a:gd name="T2" fmla="*/ 127 w 136"/>
                <a:gd name="T3" fmla="*/ 86 h 121"/>
                <a:gd name="T4" fmla="*/ 129 w 136"/>
                <a:gd name="T5" fmla="*/ 109 h 121"/>
                <a:gd name="T6" fmla="*/ 100 w 136"/>
                <a:gd name="T7" fmla="*/ 113 h 121"/>
                <a:gd name="T8" fmla="*/ 0 w 136"/>
                <a:gd name="T9" fmla="*/ 18 h 121"/>
                <a:gd name="T10" fmla="*/ 16 w 136"/>
                <a:gd name="T11" fmla="*/ 0 h 121"/>
              </a:gdLst>
              <a:ahLst/>
              <a:cxnLst>
                <a:cxn ang="0">
                  <a:pos x="T0" y="T1"/>
                </a:cxn>
                <a:cxn ang="0">
                  <a:pos x="T2" y="T3"/>
                </a:cxn>
                <a:cxn ang="0">
                  <a:pos x="T4" y="T5"/>
                </a:cxn>
                <a:cxn ang="0">
                  <a:pos x="T6" y="T7"/>
                </a:cxn>
                <a:cxn ang="0">
                  <a:pos x="T8" y="T9"/>
                </a:cxn>
                <a:cxn ang="0">
                  <a:pos x="T10" y="T11"/>
                </a:cxn>
              </a:cxnLst>
              <a:rect l="0" t="0" r="r" b="b"/>
              <a:pathLst>
                <a:path w="136" h="121">
                  <a:moveTo>
                    <a:pt x="16" y="0"/>
                  </a:moveTo>
                  <a:cubicBezTo>
                    <a:pt x="127" y="86"/>
                    <a:pt x="127" y="86"/>
                    <a:pt x="127" y="86"/>
                  </a:cubicBezTo>
                  <a:cubicBezTo>
                    <a:pt x="136" y="101"/>
                    <a:pt x="129" y="109"/>
                    <a:pt x="129" y="109"/>
                  </a:cubicBezTo>
                  <a:cubicBezTo>
                    <a:pt x="119" y="121"/>
                    <a:pt x="100" y="113"/>
                    <a:pt x="100" y="113"/>
                  </a:cubicBezTo>
                  <a:cubicBezTo>
                    <a:pt x="0" y="18"/>
                    <a:pt x="0" y="18"/>
                    <a:pt x="0" y="18"/>
                  </a:cubicBezTo>
                  <a:cubicBezTo>
                    <a:pt x="16" y="0"/>
                    <a:pt x="16" y="0"/>
                    <a:pt x="16" y="0"/>
                  </a:cubicBezTo>
                </a:path>
              </a:pathLst>
            </a:custGeom>
            <a:solidFill>
              <a:srgbClr val="0C303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67" name="Freeform 9"/>
            <p:cNvSpPr>
              <a:spLocks noEditPoints="1"/>
            </p:cNvSpPr>
            <p:nvPr>
              <p:custDataLst>
                <p:tags r:id="rId26"/>
              </p:custDataLst>
            </p:nvPr>
          </p:nvSpPr>
          <p:spPr bwMode="auto">
            <a:xfrm flipH="1">
              <a:off x="5047057" y="2895124"/>
              <a:ext cx="103649" cy="93573"/>
            </a:xfrm>
            <a:custGeom>
              <a:avLst/>
              <a:gdLst>
                <a:gd name="T0" fmla="*/ 4 w 55"/>
                <a:gd name="T1" fmla="*/ 38 h 49"/>
                <a:gd name="T2" fmla="*/ 7 w 55"/>
                <a:gd name="T3" fmla="*/ 41 h 49"/>
                <a:gd name="T4" fmla="*/ 27 w 55"/>
                <a:gd name="T5" fmla="*/ 44 h 49"/>
                <a:gd name="T6" fmla="*/ 46 w 55"/>
                <a:gd name="T7" fmla="*/ 30 h 49"/>
                <a:gd name="T8" fmla="*/ 51 w 55"/>
                <a:gd name="T9" fmla="*/ 11 h 49"/>
                <a:gd name="T10" fmla="*/ 49 w 55"/>
                <a:gd name="T11" fmla="*/ 7 h 49"/>
                <a:gd name="T12" fmla="*/ 29 w 55"/>
                <a:gd name="T13" fmla="*/ 5 h 49"/>
                <a:gd name="T14" fmla="*/ 9 w 55"/>
                <a:gd name="T15" fmla="*/ 18 h 49"/>
                <a:gd name="T16" fmla="*/ 4 w 55"/>
                <a:gd name="T17" fmla="*/ 38 h 49"/>
                <a:gd name="T18" fmla="*/ 12 w 55"/>
                <a:gd name="T19" fmla="*/ 36 h 49"/>
                <a:gd name="T20" fmla="*/ 15 w 55"/>
                <a:gd name="T21" fmla="*/ 22 h 49"/>
                <a:gd name="T22" fmla="*/ 30 w 55"/>
                <a:gd name="T23" fmla="*/ 12 h 49"/>
                <a:gd name="T24" fmla="*/ 44 w 55"/>
                <a:gd name="T25" fmla="*/ 14 h 49"/>
                <a:gd name="T26" fmla="*/ 46 w 55"/>
                <a:gd name="T27" fmla="*/ 16 h 49"/>
                <a:gd name="T28" fmla="*/ 42 w 55"/>
                <a:gd name="T29" fmla="*/ 31 h 49"/>
                <a:gd name="T30" fmla="*/ 28 w 55"/>
                <a:gd name="T31" fmla="*/ 40 h 49"/>
                <a:gd name="T32" fmla="*/ 13 w 55"/>
                <a:gd name="T33" fmla="*/ 39 h 49"/>
                <a:gd name="T34" fmla="*/ 12 w 55"/>
                <a:gd name="T35"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49">
                  <a:moveTo>
                    <a:pt x="4" y="38"/>
                  </a:moveTo>
                  <a:cubicBezTo>
                    <a:pt x="7" y="41"/>
                    <a:pt x="7" y="41"/>
                    <a:pt x="7" y="41"/>
                  </a:cubicBezTo>
                  <a:cubicBezTo>
                    <a:pt x="11" y="47"/>
                    <a:pt x="20" y="49"/>
                    <a:pt x="27" y="44"/>
                  </a:cubicBezTo>
                  <a:cubicBezTo>
                    <a:pt x="46" y="30"/>
                    <a:pt x="46" y="30"/>
                    <a:pt x="46" y="30"/>
                  </a:cubicBezTo>
                  <a:cubicBezTo>
                    <a:pt x="53" y="26"/>
                    <a:pt x="55" y="17"/>
                    <a:pt x="51" y="11"/>
                  </a:cubicBezTo>
                  <a:cubicBezTo>
                    <a:pt x="49" y="7"/>
                    <a:pt x="49" y="7"/>
                    <a:pt x="49" y="7"/>
                  </a:cubicBezTo>
                  <a:cubicBezTo>
                    <a:pt x="44" y="1"/>
                    <a:pt x="35" y="0"/>
                    <a:pt x="29" y="5"/>
                  </a:cubicBezTo>
                  <a:cubicBezTo>
                    <a:pt x="9" y="18"/>
                    <a:pt x="9" y="18"/>
                    <a:pt x="9" y="18"/>
                  </a:cubicBezTo>
                  <a:cubicBezTo>
                    <a:pt x="2" y="23"/>
                    <a:pt x="0" y="32"/>
                    <a:pt x="4" y="38"/>
                  </a:cubicBezTo>
                  <a:close/>
                  <a:moveTo>
                    <a:pt x="12" y="36"/>
                  </a:moveTo>
                  <a:cubicBezTo>
                    <a:pt x="9" y="32"/>
                    <a:pt x="10" y="25"/>
                    <a:pt x="15" y="22"/>
                  </a:cubicBezTo>
                  <a:cubicBezTo>
                    <a:pt x="30" y="12"/>
                    <a:pt x="30" y="12"/>
                    <a:pt x="30" y="12"/>
                  </a:cubicBezTo>
                  <a:cubicBezTo>
                    <a:pt x="35" y="9"/>
                    <a:pt x="41" y="9"/>
                    <a:pt x="44" y="14"/>
                  </a:cubicBezTo>
                  <a:cubicBezTo>
                    <a:pt x="46" y="16"/>
                    <a:pt x="46" y="16"/>
                    <a:pt x="46" y="16"/>
                  </a:cubicBezTo>
                  <a:cubicBezTo>
                    <a:pt x="49" y="21"/>
                    <a:pt x="47" y="27"/>
                    <a:pt x="42" y="31"/>
                  </a:cubicBezTo>
                  <a:cubicBezTo>
                    <a:pt x="28" y="40"/>
                    <a:pt x="28" y="40"/>
                    <a:pt x="28" y="40"/>
                  </a:cubicBezTo>
                  <a:cubicBezTo>
                    <a:pt x="23" y="44"/>
                    <a:pt x="16" y="43"/>
                    <a:pt x="13" y="39"/>
                  </a:cubicBezTo>
                  <a:lnTo>
                    <a:pt x="12" y="36"/>
                  </a:lnTo>
                  <a:close/>
                </a:path>
              </a:pathLst>
            </a:custGeom>
            <a:solidFill>
              <a:srgbClr val="04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68" name="Freeform 10"/>
            <p:cNvSpPr/>
            <p:nvPr>
              <p:custDataLst>
                <p:tags r:id="rId27"/>
              </p:custDataLst>
            </p:nvPr>
          </p:nvSpPr>
          <p:spPr bwMode="auto">
            <a:xfrm flipH="1">
              <a:off x="5044178" y="2941190"/>
              <a:ext cx="76297" cy="57583"/>
            </a:xfrm>
            <a:custGeom>
              <a:avLst/>
              <a:gdLst>
                <a:gd name="T0" fmla="*/ 53 w 53"/>
                <a:gd name="T1" fmla="*/ 5 h 40"/>
                <a:gd name="T2" fmla="*/ 4 w 53"/>
                <a:gd name="T3" fmla="*/ 40 h 40"/>
                <a:gd name="T4" fmla="*/ 0 w 53"/>
                <a:gd name="T5" fmla="*/ 34 h 40"/>
                <a:gd name="T6" fmla="*/ 49 w 53"/>
                <a:gd name="T7" fmla="*/ 0 h 40"/>
                <a:gd name="T8" fmla="*/ 53 w 53"/>
                <a:gd name="T9" fmla="*/ 5 h 40"/>
              </a:gdLst>
              <a:ahLst/>
              <a:cxnLst>
                <a:cxn ang="0">
                  <a:pos x="T0" y="T1"/>
                </a:cxn>
                <a:cxn ang="0">
                  <a:pos x="T2" y="T3"/>
                </a:cxn>
                <a:cxn ang="0">
                  <a:pos x="T4" y="T5"/>
                </a:cxn>
                <a:cxn ang="0">
                  <a:pos x="T6" y="T7"/>
                </a:cxn>
                <a:cxn ang="0">
                  <a:pos x="T8" y="T9"/>
                </a:cxn>
              </a:cxnLst>
              <a:rect l="0" t="0" r="r" b="b"/>
              <a:pathLst>
                <a:path w="53" h="40">
                  <a:moveTo>
                    <a:pt x="53" y="5"/>
                  </a:moveTo>
                  <a:lnTo>
                    <a:pt x="4" y="40"/>
                  </a:lnTo>
                  <a:lnTo>
                    <a:pt x="0" y="34"/>
                  </a:lnTo>
                  <a:lnTo>
                    <a:pt x="49" y="0"/>
                  </a:lnTo>
                  <a:lnTo>
                    <a:pt x="53" y="5"/>
                  </a:lnTo>
                  <a:close/>
                </a:path>
              </a:pathLst>
            </a:custGeom>
            <a:solidFill>
              <a:srgbClr val="350B0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91" name="Freeform 11"/>
            <p:cNvSpPr/>
            <p:nvPr>
              <p:custDataLst>
                <p:tags r:id="rId28"/>
              </p:custDataLst>
            </p:nvPr>
          </p:nvSpPr>
          <p:spPr bwMode="auto">
            <a:xfrm flipH="1">
              <a:off x="4802329" y="2905201"/>
              <a:ext cx="405960" cy="348377"/>
            </a:xfrm>
            <a:custGeom>
              <a:avLst/>
              <a:gdLst>
                <a:gd name="T0" fmla="*/ 205 w 213"/>
                <a:gd name="T1" fmla="*/ 80 h 183"/>
                <a:gd name="T2" fmla="*/ 61 w 213"/>
                <a:gd name="T3" fmla="*/ 178 h 183"/>
                <a:gd name="T4" fmla="*/ 42 w 213"/>
                <a:gd name="T5" fmla="*/ 175 h 183"/>
                <a:gd name="T6" fmla="*/ 0 w 213"/>
                <a:gd name="T7" fmla="*/ 114 h 183"/>
                <a:gd name="T8" fmla="*/ 167 w 213"/>
                <a:gd name="T9" fmla="*/ 0 h 183"/>
                <a:gd name="T10" fmla="*/ 208 w 213"/>
                <a:gd name="T11" fmla="*/ 61 h 183"/>
                <a:gd name="T12" fmla="*/ 205 w 213"/>
                <a:gd name="T13" fmla="*/ 80 h 183"/>
              </a:gdLst>
              <a:ahLst/>
              <a:cxnLst>
                <a:cxn ang="0">
                  <a:pos x="T0" y="T1"/>
                </a:cxn>
                <a:cxn ang="0">
                  <a:pos x="T2" y="T3"/>
                </a:cxn>
                <a:cxn ang="0">
                  <a:pos x="T4" y="T5"/>
                </a:cxn>
                <a:cxn ang="0">
                  <a:pos x="T6" y="T7"/>
                </a:cxn>
                <a:cxn ang="0">
                  <a:pos x="T8" y="T9"/>
                </a:cxn>
                <a:cxn ang="0">
                  <a:pos x="T10" y="T11"/>
                </a:cxn>
                <a:cxn ang="0">
                  <a:pos x="T12" y="T13"/>
                </a:cxn>
              </a:cxnLst>
              <a:rect l="0" t="0" r="r" b="b"/>
              <a:pathLst>
                <a:path w="213" h="183">
                  <a:moveTo>
                    <a:pt x="205" y="80"/>
                  </a:moveTo>
                  <a:cubicBezTo>
                    <a:pt x="61" y="178"/>
                    <a:pt x="61" y="178"/>
                    <a:pt x="61" y="178"/>
                  </a:cubicBezTo>
                  <a:cubicBezTo>
                    <a:pt x="55" y="183"/>
                    <a:pt x="46" y="181"/>
                    <a:pt x="42" y="175"/>
                  </a:cubicBezTo>
                  <a:cubicBezTo>
                    <a:pt x="0" y="114"/>
                    <a:pt x="0" y="114"/>
                    <a:pt x="0" y="114"/>
                  </a:cubicBezTo>
                  <a:cubicBezTo>
                    <a:pt x="167" y="0"/>
                    <a:pt x="167" y="0"/>
                    <a:pt x="167" y="0"/>
                  </a:cubicBezTo>
                  <a:cubicBezTo>
                    <a:pt x="208" y="61"/>
                    <a:pt x="208" y="61"/>
                    <a:pt x="208" y="61"/>
                  </a:cubicBezTo>
                  <a:cubicBezTo>
                    <a:pt x="213" y="67"/>
                    <a:pt x="211" y="75"/>
                    <a:pt x="205" y="80"/>
                  </a:cubicBezTo>
                  <a:close/>
                </a:path>
              </a:pathLst>
            </a:custGeom>
            <a:solidFill>
              <a:srgbClr val="350B0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01" name="Freeform 12"/>
            <p:cNvSpPr/>
            <p:nvPr>
              <p:custDataLst>
                <p:tags r:id="rId29"/>
              </p:custDataLst>
            </p:nvPr>
          </p:nvSpPr>
          <p:spPr bwMode="auto">
            <a:xfrm flipH="1">
              <a:off x="4887265" y="2847618"/>
              <a:ext cx="358453" cy="280717"/>
            </a:xfrm>
            <a:custGeom>
              <a:avLst/>
              <a:gdLst>
                <a:gd name="T0" fmla="*/ 5 w 189"/>
                <a:gd name="T1" fmla="*/ 121 h 147"/>
                <a:gd name="T2" fmla="*/ 8 w 189"/>
                <a:gd name="T3" fmla="*/ 103 h 147"/>
                <a:gd name="T4" fmla="*/ 152 w 189"/>
                <a:gd name="T5" fmla="*/ 4 h 147"/>
                <a:gd name="T6" fmla="*/ 171 w 189"/>
                <a:gd name="T7" fmla="*/ 7 h 147"/>
                <a:gd name="T8" fmla="*/ 189 w 189"/>
                <a:gd name="T9" fmla="*/ 33 h 147"/>
                <a:gd name="T10" fmla="*/ 22 w 189"/>
                <a:gd name="T11" fmla="*/ 147 h 147"/>
                <a:gd name="T12" fmla="*/ 5 w 189"/>
                <a:gd name="T13" fmla="*/ 121 h 147"/>
              </a:gdLst>
              <a:ahLst/>
              <a:cxnLst>
                <a:cxn ang="0">
                  <a:pos x="T0" y="T1"/>
                </a:cxn>
                <a:cxn ang="0">
                  <a:pos x="T2" y="T3"/>
                </a:cxn>
                <a:cxn ang="0">
                  <a:pos x="T4" y="T5"/>
                </a:cxn>
                <a:cxn ang="0">
                  <a:pos x="T6" y="T7"/>
                </a:cxn>
                <a:cxn ang="0">
                  <a:pos x="T8" y="T9"/>
                </a:cxn>
                <a:cxn ang="0">
                  <a:pos x="T10" y="T11"/>
                </a:cxn>
                <a:cxn ang="0">
                  <a:pos x="T12" y="T13"/>
                </a:cxn>
              </a:cxnLst>
              <a:rect l="0" t="0" r="r" b="b"/>
              <a:pathLst>
                <a:path w="189" h="147">
                  <a:moveTo>
                    <a:pt x="5" y="121"/>
                  </a:moveTo>
                  <a:cubicBezTo>
                    <a:pt x="0" y="115"/>
                    <a:pt x="2" y="107"/>
                    <a:pt x="8" y="103"/>
                  </a:cubicBezTo>
                  <a:cubicBezTo>
                    <a:pt x="152" y="4"/>
                    <a:pt x="152" y="4"/>
                    <a:pt x="152" y="4"/>
                  </a:cubicBezTo>
                  <a:cubicBezTo>
                    <a:pt x="158" y="0"/>
                    <a:pt x="167" y="1"/>
                    <a:pt x="171" y="7"/>
                  </a:cubicBezTo>
                  <a:cubicBezTo>
                    <a:pt x="189" y="33"/>
                    <a:pt x="189" y="33"/>
                    <a:pt x="189" y="33"/>
                  </a:cubicBezTo>
                  <a:cubicBezTo>
                    <a:pt x="22" y="147"/>
                    <a:pt x="22" y="147"/>
                    <a:pt x="22" y="147"/>
                  </a:cubicBezTo>
                  <a:lnTo>
                    <a:pt x="5" y="121"/>
                  </a:lnTo>
                  <a:close/>
                </a:path>
              </a:pathLst>
            </a:custGeom>
            <a:solidFill>
              <a:srgbClr val="350B0A"/>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02" name="Freeform 13"/>
            <p:cNvSpPr/>
            <p:nvPr>
              <p:custDataLst>
                <p:tags r:id="rId30"/>
              </p:custDataLst>
            </p:nvPr>
          </p:nvSpPr>
          <p:spPr bwMode="auto">
            <a:xfrm flipH="1">
              <a:off x="5071529" y="2828903"/>
              <a:ext cx="100770" cy="128122"/>
            </a:xfrm>
            <a:custGeom>
              <a:avLst/>
              <a:gdLst>
                <a:gd name="T0" fmla="*/ 15 w 53"/>
                <a:gd name="T1" fmla="*/ 6 h 67"/>
                <a:gd name="T2" fmla="*/ 31 w 53"/>
                <a:gd name="T3" fmla="*/ 20 h 67"/>
                <a:gd name="T4" fmla="*/ 42 w 53"/>
                <a:gd name="T5" fmla="*/ 34 h 67"/>
                <a:gd name="T6" fmla="*/ 44 w 53"/>
                <a:gd name="T7" fmla="*/ 48 h 67"/>
                <a:gd name="T8" fmla="*/ 41 w 53"/>
                <a:gd name="T9" fmla="*/ 54 h 67"/>
                <a:gd name="T10" fmla="*/ 19 w 53"/>
                <a:gd name="T11" fmla="*/ 59 h 67"/>
                <a:gd name="T12" fmla="*/ 11 w 53"/>
                <a:gd name="T13" fmla="*/ 45 h 67"/>
                <a:gd name="T14" fmla="*/ 6 w 53"/>
                <a:gd name="T15" fmla="*/ 20 h 67"/>
                <a:gd name="T16" fmla="*/ 0 w 53"/>
                <a:gd name="T17" fmla="*/ 10 h 67"/>
                <a:gd name="T18" fmla="*/ 8 w 53"/>
                <a:gd name="T19" fmla="*/ 0 h 67"/>
                <a:gd name="T20" fmla="*/ 15 w 53"/>
                <a:gd name="T21" fmla="*/ 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 h="67">
                  <a:moveTo>
                    <a:pt x="15" y="6"/>
                  </a:moveTo>
                  <a:cubicBezTo>
                    <a:pt x="31" y="20"/>
                    <a:pt x="31" y="20"/>
                    <a:pt x="31" y="20"/>
                  </a:cubicBezTo>
                  <a:cubicBezTo>
                    <a:pt x="31" y="20"/>
                    <a:pt x="36" y="32"/>
                    <a:pt x="42" y="34"/>
                  </a:cubicBezTo>
                  <a:cubicBezTo>
                    <a:pt x="42" y="34"/>
                    <a:pt x="53" y="46"/>
                    <a:pt x="44" y="48"/>
                  </a:cubicBezTo>
                  <a:cubicBezTo>
                    <a:pt x="44" y="48"/>
                    <a:pt x="47" y="53"/>
                    <a:pt x="41" y="54"/>
                  </a:cubicBezTo>
                  <a:cubicBezTo>
                    <a:pt x="41" y="54"/>
                    <a:pt x="39" y="67"/>
                    <a:pt x="19" y="59"/>
                  </a:cubicBezTo>
                  <a:cubicBezTo>
                    <a:pt x="19" y="59"/>
                    <a:pt x="10" y="51"/>
                    <a:pt x="11" y="45"/>
                  </a:cubicBezTo>
                  <a:cubicBezTo>
                    <a:pt x="11" y="45"/>
                    <a:pt x="13" y="25"/>
                    <a:pt x="6" y="20"/>
                  </a:cubicBezTo>
                  <a:cubicBezTo>
                    <a:pt x="0" y="10"/>
                    <a:pt x="0" y="10"/>
                    <a:pt x="0" y="10"/>
                  </a:cubicBezTo>
                  <a:cubicBezTo>
                    <a:pt x="8" y="0"/>
                    <a:pt x="8" y="0"/>
                    <a:pt x="8" y="0"/>
                  </a:cubicBezTo>
                  <a:lnTo>
                    <a:pt x="15" y="6"/>
                  </a:lnTo>
                  <a:close/>
                </a:path>
              </a:pathLst>
            </a:custGeom>
            <a:solidFill>
              <a:srgbClr val="F4D4AA"/>
            </a:solidFill>
            <a:ln>
              <a:noFill/>
            </a:ln>
          </p:spPr>
          <p:txBody>
            <a:bodyPr vert="horz" wrap="square" lIns="68580" tIns="34290" rIns="68580" bIns="34290" numCol="1" anchor="t" anchorCtr="0" compatLnSpc="1"/>
            <a:p>
              <a:endParaRPr lang="zh-CN" altLang="en-US" sz="1350"/>
            </a:p>
          </p:txBody>
        </p:sp>
        <p:sp>
          <p:nvSpPr>
            <p:cNvPr id="103" name="Freeform 14"/>
            <p:cNvSpPr/>
            <p:nvPr>
              <p:custDataLst>
                <p:tags r:id="rId31"/>
              </p:custDataLst>
            </p:nvPr>
          </p:nvSpPr>
          <p:spPr bwMode="auto">
            <a:xfrm flipH="1">
              <a:off x="5130552" y="2828903"/>
              <a:ext cx="41747" cy="46066"/>
            </a:xfrm>
            <a:custGeom>
              <a:avLst/>
              <a:gdLst>
                <a:gd name="T0" fmla="*/ 29 w 29"/>
                <a:gd name="T1" fmla="*/ 13 h 32"/>
                <a:gd name="T2" fmla="*/ 11 w 29"/>
                <a:gd name="T3" fmla="*/ 32 h 32"/>
                <a:gd name="T4" fmla="*/ 0 w 29"/>
                <a:gd name="T5" fmla="*/ 23 h 32"/>
                <a:gd name="T6" fmla="*/ 11 w 29"/>
                <a:gd name="T7" fmla="*/ 0 h 32"/>
                <a:gd name="T8" fmla="*/ 29 w 29"/>
                <a:gd name="T9" fmla="*/ 13 h 32"/>
              </a:gdLst>
              <a:ahLst/>
              <a:cxnLst>
                <a:cxn ang="0">
                  <a:pos x="T0" y="T1"/>
                </a:cxn>
                <a:cxn ang="0">
                  <a:pos x="T2" y="T3"/>
                </a:cxn>
                <a:cxn ang="0">
                  <a:pos x="T4" y="T5"/>
                </a:cxn>
                <a:cxn ang="0">
                  <a:pos x="T6" y="T7"/>
                </a:cxn>
                <a:cxn ang="0">
                  <a:pos x="T8" y="T9"/>
                </a:cxn>
              </a:cxnLst>
              <a:rect l="0" t="0" r="r" b="b"/>
              <a:pathLst>
                <a:path w="29" h="32">
                  <a:moveTo>
                    <a:pt x="29" y="13"/>
                  </a:moveTo>
                  <a:lnTo>
                    <a:pt x="11" y="32"/>
                  </a:lnTo>
                  <a:lnTo>
                    <a:pt x="0" y="23"/>
                  </a:lnTo>
                  <a:lnTo>
                    <a:pt x="11" y="0"/>
                  </a:lnTo>
                  <a:lnTo>
                    <a:pt x="29" y="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04" name="Freeform 15"/>
            <p:cNvSpPr/>
            <p:nvPr>
              <p:custDataLst>
                <p:tags r:id="rId32"/>
              </p:custDataLst>
            </p:nvPr>
          </p:nvSpPr>
          <p:spPr bwMode="auto">
            <a:xfrm flipH="1">
              <a:off x="5454457" y="3432085"/>
              <a:ext cx="79176" cy="66220"/>
            </a:xfrm>
            <a:custGeom>
              <a:avLst/>
              <a:gdLst>
                <a:gd name="T0" fmla="*/ 42 w 55"/>
                <a:gd name="T1" fmla="*/ 46 h 46"/>
                <a:gd name="T2" fmla="*/ 55 w 55"/>
                <a:gd name="T3" fmla="*/ 23 h 46"/>
                <a:gd name="T4" fmla="*/ 13 w 55"/>
                <a:gd name="T5" fmla="*/ 0 h 46"/>
                <a:gd name="T6" fmla="*/ 0 w 55"/>
                <a:gd name="T7" fmla="*/ 24 h 46"/>
                <a:gd name="T8" fmla="*/ 42 w 55"/>
                <a:gd name="T9" fmla="*/ 46 h 46"/>
              </a:gdLst>
              <a:ahLst/>
              <a:cxnLst>
                <a:cxn ang="0">
                  <a:pos x="T0" y="T1"/>
                </a:cxn>
                <a:cxn ang="0">
                  <a:pos x="T2" y="T3"/>
                </a:cxn>
                <a:cxn ang="0">
                  <a:pos x="T4" y="T5"/>
                </a:cxn>
                <a:cxn ang="0">
                  <a:pos x="T6" y="T7"/>
                </a:cxn>
                <a:cxn ang="0">
                  <a:pos x="T8" y="T9"/>
                </a:cxn>
              </a:cxnLst>
              <a:rect l="0" t="0" r="r" b="b"/>
              <a:pathLst>
                <a:path w="55" h="46">
                  <a:moveTo>
                    <a:pt x="42" y="46"/>
                  </a:moveTo>
                  <a:lnTo>
                    <a:pt x="55" y="23"/>
                  </a:lnTo>
                  <a:lnTo>
                    <a:pt x="13" y="0"/>
                  </a:lnTo>
                  <a:lnTo>
                    <a:pt x="0" y="24"/>
                  </a:lnTo>
                  <a:lnTo>
                    <a:pt x="42" y="46"/>
                  </a:lnTo>
                  <a:close/>
                </a:path>
              </a:pathLst>
            </a:custGeom>
            <a:solidFill>
              <a:srgbClr val="F4D4AA"/>
            </a:solidFill>
            <a:ln>
              <a:noFill/>
            </a:ln>
          </p:spPr>
          <p:txBody>
            <a:bodyPr vert="horz" wrap="square" lIns="68580" tIns="34290" rIns="68580" bIns="34290" numCol="1" anchor="t" anchorCtr="0" compatLnSpc="1"/>
            <a:p>
              <a:endParaRPr lang="zh-CN" altLang="en-US" sz="1350"/>
            </a:p>
          </p:txBody>
        </p:sp>
        <p:sp>
          <p:nvSpPr>
            <p:cNvPr id="105" name="Freeform 16"/>
            <p:cNvSpPr/>
            <p:nvPr>
              <p:custDataLst>
                <p:tags r:id="rId33"/>
              </p:custDataLst>
            </p:nvPr>
          </p:nvSpPr>
          <p:spPr bwMode="auto">
            <a:xfrm flipH="1">
              <a:off x="5484687" y="3108181"/>
              <a:ext cx="403080" cy="198661"/>
            </a:xfrm>
            <a:custGeom>
              <a:avLst/>
              <a:gdLst>
                <a:gd name="T0" fmla="*/ 31 w 212"/>
                <a:gd name="T1" fmla="*/ 83 h 104"/>
                <a:gd name="T2" fmla="*/ 0 w 212"/>
                <a:gd name="T3" fmla="*/ 76 h 104"/>
                <a:gd name="T4" fmla="*/ 11 w 212"/>
                <a:gd name="T5" fmla="*/ 69 h 104"/>
                <a:gd name="T6" fmla="*/ 182 w 212"/>
                <a:gd name="T7" fmla="*/ 0 h 104"/>
                <a:gd name="T8" fmla="*/ 212 w 212"/>
                <a:gd name="T9" fmla="*/ 71 h 104"/>
                <a:gd name="T10" fmla="*/ 49 w 212"/>
                <a:gd name="T11" fmla="*/ 103 h 104"/>
                <a:gd name="T12" fmla="*/ 46 w 212"/>
                <a:gd name="T13" fmla="*/ 104 h 104"/>
                <a:gd name="T14" fmla="*/ 31 w 212"/>
                <a:gd name="T15" fmla="*/ 83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2" h="104">
                  <a:moveTo>
                    <a:pt x="31" y="83"/>
                  </a:moveTo>
                  <a:cubicBezTo>
                    <a:pt x="16" y="79"/>
                    <a:pt x="18" y="73"/>
                    <a:pt x="0" y="76"/>
                  </a:cubicBezTo>
                  <a:cubicBezTo>
                    <a:pt x="11" y="69"/>
                    <a:pt x="11" y="69"/>
                    <a:pt x="11" y="69"/>
                  </a:cubicBezTo>
                  <a:cubicBezTo>
                    <a:pt x="182" y="0"/>
                    <a:pt x="182" y="0"/>
                    <a:pt x="182" y="0"/>
                  </a:cubicBezTo>
                  <a:cubicBezTo>
                    <a:pt x="212" y="71"/>
                    <a:pt x="212" y="71"/>
                    <a:pt x="212" y="71"/>
                  </a:cubicBezTo>
                  <a:cubicBezTo>
                    <a:pt x="49" y="103"/>
                    <a:pt x="49" y="103"/>
                    <a:pt x="49" y="103"/>
                  </a:cubicBezTo>
                  <a:cubicBezTo>
                    <a:pt x="46" y="104"/>
                    <a:pt x="46" y="104"/>
                    <a:pt x="46" y="104"/>
                  </a:cubicBezTo>
                  <a:cubicBezTo>
                    <a:pt x="48" y="100"/>
                    <a:pt x="46" y="87"/>
                    <a:pt x="31" y="83"/>
                  </a:cubicBezTo>
                  <a:close/>
                </a:path>
              </a:pathLst>
            </a:custGeom>
            <a:solidFill>
              <a:srgbClr val="2A435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06" name="Freeform 17"/>
            <p:cNvSpPr/>
            <p:nvPr>
              <p:custDataLst>
                <p:tags r:id="rId34"/>
              </p:custDataLst>
            </p:nvPr>
          </p:nvSpPr>
          <p:spPr bwMode="auto">
            <a:xfrm flipH="1">
              <a:off x="5501962" y="3242061"/>
              <a:ext cx="407399" cy="236090"/>
            </a:xfrm>
            <a:custGeom>
              <a:avLst/>
              <a:gdLst>
                <a:gd name="T0" fmla="*/ 199 w 214"/>
                <a:gd name="T1" fmla="*/ 124 h 124"/>
                <a:gd name="T2" fmla="*/ 24 w 214"/>
                <a:gd name="T3" fmla="*/ 54 h 124"/>
                <a:gd name="T4" fmla="*/ 4 w 214"/>
                <a:gd name="T5" fmla="*/ 23 h 124"/>
                <a:gd name="T6" fmla="*/ 22 w 214"/>
                <a:gd name="T7" fmla="*/ 0 h 124"/>
                <a:gd name="T8" fmla="*/ 214 w 214"/>
                <a:gd name="T9" fmla="*/ 98 h 124"/>
                <a:gd name="T10" fmla="*/ 199 w 214"/>
                <a:gd name="T11" fmla="*/ 124 h 124"/>
              </a:gdLst>
              <a:ahLst/>
              <a:cxnLst>
                <a:cxn ang="0">
                  <a:pos x="T0" y="T1"/>
                </a:cxn>
                <a:cxn ang="0">
                  <a:pos x="T2" y="T3"/>
                </a:cxn>
                <a:cxn ang="0">
                  <a:pos x="T4" y="T5"/>
                </a:cxn>
                <a:cxn ang="0">
                  <a:pos x="T6" y="T7"/>
                </a:cxn>
                <a:cxn ang="0">
                  <a:pos x="T8" y="T9"/>
                </a:cxn>
                <a:cxn ang="0">
                  <a:pos x="T10" y="T11"/>
                </a:cxn>
              </a:cxnLst>
              <a:rect l="0" t="0" r="r" b="b"/>
              <a:pathLst>
                <a:path w="214" h="124">
                  <a:moveTo>
                    <a:pt x="199" y="124"/>
                  </a:moveTo>
                  <a:cubicBezTo>
                    <a:pt x="24" y="54"/>
                    <a:pt x="24" y="54"/>
                    <a:pt x="24" y="54"/>
                  </a:cubicBezTo>
                  <a:cubicBezTo>
                    <a:pt x="7" y="41"/>
                    <a:pt x="8" y="38"/>
                    <a:pt x="4" y="23"/>
                  </a:cubicBezTo>
                  <a:cubicBezTo>
                    <a:pt x="0" y="8"/>
                    <a:pt x="18" y="2"/>
                    <a:pt x="22" y="0"/>
                  </a:cubicBezTo>
                  <a:cubicBezTo>
                    <a:pt x="214" y="98"/>
                    <a:pt x="214" y="98"/>
                    <a:pt x="214" y="98"/>
                  </a:cubicBezTo>
                  <a:lnTo>
                    <a:pt x="199" y="124"/>
                  </a:lnTo>
                  <a:close/>
                </a:path>
              </a:pathLst>
            </a:custGeom>
            <a:solidFill>
              <a:srgbClr val="2A435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07" name="Freeform 18"/>
            <p:cNvSpPr/>
            <p:nvPr>
              <p:custDataLst>
                <p:tags r:id="rId35"/>
              </p:custDataLst>
            </p:nvPr>
          </p:nvSpPr>
          <p:spPr bwMode="auto">
            <a:xfrm flipH="1">
              <a:off x="5404071" y="3419128"/>
              <a:ext cx="100770" cy="208739"/>
            </a:xfrm>
            <a:custGeom>
              <a:avLst/>
              <a:gdLst>
                <a:gd name="T0" fmla="*/ 48 w 53"/>
                <a:gd name="T1" fmla="*/ 109 h 110"/>
                <a:gd name="T2" fmla="*/ 40 w 53"/>
                <a:gd name="T3" fmla="*/ 92 h 110"/>
                <a:gd name="T4" fmla="*/ 10 w 53"/>
                <a:gd name="T5" fmla="*/ 48 h 110"/>
                <a:gd name="T6" fmla="*/ 12 w 53"/>
                <a:gd name="T7" fmla="*/ 42 h 110"/>
                <a:gd name="T8" fmla="*/ 18 w 53"/>
                <a:gd name="T9" fmla="*/ 32 h 110"/>
                <a:gd name="T10" fmla="*/ 13 w 53"/>
                <a:gd name="T11" fmla="*/ 18 h 110"/>
                <a:gd name="T12" fmla="*/ 8 w 53"/>
                <a:gd name="T13" fmla="*/ 10 h 110"/>
                <a:gd name="T14" fmla="*/ 24 w 53"/>
                <a:gd name="T15" fmla="*/ 3 h 110"/>
                <a:gd name="T16" fmla="*/ 38 w 53"/>
                <a:gd name="T17" fmla="*/ 0 h 110"/>
                <a:gd name="T18" fmla="*/ 39 w 53"/>
                <a:gd name="T19" fmla="*/ 8 h 110"/>
                <a:gd name="T20" fmla="*/ 42 w 53"/>
                <a:gd name="T21" fmla="*/ 25 h 110"/>
                <a:gd name="T22" fmla="*/ 36 w 53"/>
                <a:gd name="T23" fmla="*/ 32 h 110"/>
                <a:gd name="T24" fmla="*/ 44 w 53"/>
                <a:gd name="T25" fmla="*/ 45 h 110"/>
                <a:gd name="T26" fmla="*/ 53 w 53"/>
                <a:gd name="T27" fmla="*/ 108 h 110"/>
                <a:gd name="T28" fmla="*/ 48 w 53"/>
                <a:gd name="T29" fmla="*/ 10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110">
                  <a:moveTo>
                    <a:pt x="48" y="109"/>
                  </a:moveTo>
                  <a:cubicBezTo>
                    <a:pt x="48" y="109"/>
                    <a:pt x="42" y="101"/>
                    <a:pt x="40" y="92"/>
                  </a:cubicBezTo>
                  <a:cubicBezTo>
                    <a:pt x="37" y="83"/>
                    <a:pt x="19" y="51"/>
                    <a:pt x="10" y="48"/>
                  </a:cubicBezTo>
                  <a:cubicBezTo>
                    <a:pt x="0" y="44"/>
                    <a:pt x="12" y="42"/>
                    <a:pt x="12" y="42"/>
                  </a:cubicBezTo>
                  <a:cubicBezTo>
                    <a:pt x="12" y="42"/>
                    <a:pt x="16" y="40"/>
                    <a:pt x="18" y="32"/>
                  </a:cubicBezTo>
                  <a:cubicBezTo>
                    <a:pt x="19" y="30"/>
                    <a:pt x="17" y="19"/>
                    <a:pt x="13" y="18"/>
                  </a:cubicBezTo>
                  <a:cubicBezTo>
                    <a:pt x="7" y="16"/>
                    <a:pt x="2" y="11"/>
                    <a:pt x="8" y="10"/>
                  </a:cubicBezTo>
                  <a:cubicBezTo>
                    <a:pt x="14" y="9"/>
                    <a:pt x="21" y="4"/>
                    <a:pt x="24" y="3"/>
                  </a:cubicBezTo>
                  <a:cubicBezTo>
                    <a:pt x="27" y="3"/>
                    <a:pt x="38" y="0"/>
                    <a:pt x="38" y="0"/>
                  </a:cubicBezTo>
                  <a:cubicBezTo>
                    <a:pt x="39" y="8"/>
                    <a:pt x="39" y="8"/>
                    <a:pt x="39" y="8"/>
                  </a:cubicBezTo>
                  <a:cubicBezTo>
                    <a:pt x="42" y="25"/>
                    <a:pt x="42" y="25"/>
                    <a:pt x="42" y="25"/>
                  </a:cubicBezTo>
                  <a:cubicBezTo>
                    <a:pt x="36" y="32"/>
                    <a:pt x="36" y="32"/>
                    <a:pt x="36" y="32"/>
                  </a:cubicBezTo>
                  <a:cubicBezTo>
                    <a:pt x="36" y="32"/>
                    <a:pt x="40" y="37"/>
                    <a:pt x="44" y="45"/>
                  </a:cubicBezTo>
                  <a:cubicBezTo>
                    <a:pt x="53" y="108"/>
                    <a:pt x="53" y="108"/>
                    <a:pt x="53" y="108"/>
                  </a:cubicBezTo>
                  <a:cubicBezTo>
                    <a:pt x="52" y="110"/>
                    <a:pt x="50" y="110"/>
                    <a:pt x="48" y="109"/>
                  </a:cubicBezTo>
                  <a:close/>
                </a:path>
              </a:pathLst>
            </a:custGeom>
            <a:solidFill>
              <a:srgbClr val="04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08" name="Freeform 19"/>
            <p:cNvSpPr/>
            <p:nvPr>
              <p:custDataLst>
                <p:tags r:id="rId36"/>
              </p:custDataLst>
            </p:nvPr>
          </p:nvSpPr>
          <p:spPr bwMode="auto">
            <a:xfrm flipH="1">
              <a:off x="4864232" y="3672493"/>
              <a:ext cx="107968" cy="92133"/>
            </a:xfrm>
            <a:custGeom>
              <a:avLst/>
              <a:gdLst>
                <a:gd name="T0" fmla="*/ 50 w 75"/>
                <a:gd name="T1" fmla="*/ 64 h 64"/>
                <a:gd name="T2" fmla="*/ 75 w 75"/>
                <a:gd name="T3" fmla="*/ 42 h 64"/>
                <a:gd name="T4" fmla="*/ 21 w 75"/>
                <a:gd name="T5" fmla="*/ 0 h 64"/>
                <a:gd name="T6" fmla="*/ 0 w 75"/>
                <a:gd name="T7" fmla="*/ 23 h 64"/>
                <a:gd name="T8" fmla="*/ 50 w 75"/>
                <a:gd name="T9" fmla="*/ 64 h 64"/>
              </a:gdLst>
              <a:ahLst/>
              <a:cxnLst>
                <a:cxn ang="0">
                  <a:pos x="T0" y="T1"/>
                </a:cxn>
                <a:cxn ang="0">
                  <a:pos x="T2" y="T3"/>
                </a:cxn>
                <a:cxn ang="0">
                  <a:pos x="T4" y="T5"/>
                </a:cxn>
                <a:cxn ang="0">
                  <a:pos x="T6" y="T7"/>
                </a:cxn>
                <a:cxn ang="0">
                  <a:pos x="T8" y="T9"/>
                </a:cxn>
              </a:cxnLst>
              <a:rect l="0" t="0" r="r" b="b"/>
              <a:pathLst>
                <a:path w="75" h="64">
                  <a:moveTo>
                    <a:pt x="50" y="64"/>
                  </a:moveTo>
                  <a:lnTo>
                    <a:pt x="75" y="42"/>
                  </a:lnTo>
                  <a:lnTo>
                    <a:pt x="21" y="0"/>
                  </a:lnTo>
                  <a:lnTo>
                    <a:pt x="0" y="23"/>
                  </a:lnTo>
                  <a:lnTo>
                    <a:pt x="50" y="64"/>
                  </a:lnTo>
                  <a:close/>
                </a:path>
              </a:pathLst>
            </a:custGeom>
            <a:solidFill>
              <a:srgbClr val="F4D4AA"/>
            </a:solidFill>
            <a:ln>
              <a:noFill/>
            </a:ln>
          </p:spPr>
          <p:txBody>
            <a:bodyPr vert="horz" wrap="square" lIns="68580" tIns="34290" rIns="68580" bIns="34290" numCol="1" anchor="t" anchorCtr="0" compatLnSpc="1"/>
            <a:p>
              <a:endParaRPr lang="zh-CN" altLang="en-US" sz="1350"/>
            </a:p>
          </p:txBody>
        </p:sp>
        <p:sp>
          <p:nvSpPr>
            <p:cNvPr id="109" name="Freeform 20"/>
            <p:cNvSpPr/>
            <p:nvPr>
              <p:custDataLst>
                <p:tags r:id="rId37"/>
              </p:custDataLst>
            </p:nvPr>
          </p:nvSpPr>
          <p:spPr bwMode="auto">
            <a:xfrm flipH="1">
              <a:off x="4930452" y="3118258"/>
              <a:ext cx="594543" cy="603182"/>
            </a:xfrm>
            <a:custGeom>
              <a:avLst/>
              <a:gdLst>
                <a:gd name="T0" fmla="*/ 145 w 413"/>
                <a:gd name="T1" fmla="*/ 231 h 419"/>
                <a:gd name="T2" fmla="*/ 388 w 413"/>
                <a:gd name="T3" fmla="*/ 419 h 419"/>
                <a:gd name="T4" fmla="*/ 413 w 413"/>
                <a:gd name="T5" fmla="*/ 395 h 419"/>
                <a:gd name="T6" fmla="*/ 195 w 413"/>
                <a:gd name="T7" fmla="*/ 190 h 419"/>
                <a:gd name="T8" fmla="*/ 71 w 413"/>
                <a:gd name="T9" fmla="*/ 0 h 419"/>
                <a:gd name="T10" fmla="*/ 0 w 413"/>
                <a:gd name="T11" fmla="*/ 74 h 419"/>
                <a:gd name="T12" fmla="*/ 145 w 413"/>
                <a:gd name="T13" fmla="*/ 231 h 419"/>
              </a:gdLst>
              <a:ahLst/>
              <a:cxnLst>
                <a:cxn ang="0">
                  <a:pos x="T0" y="T1"/>
                </a:cxn>
                <a:cxn ang="0">
                  <a:pos x="T2" y="T3"/>
                </a:cxn>
                <a:cxn ang="0">
                  <a:pos x="T4" y="T5"/>
                </a:cxn>
                <a:cxn ang="0">
                  <a:pos x="T6" y="T7"/>
                </a:cxn>
                <a:cxn ang="0">
                  <a:pos x="T8" y="T9"/>
                </a:cxn>
                <a:cxn ang="0">
                  <a:pos x="T10" y="T11"/>
                </a:cxn>
                <a:cxn ang="0">
                  <a:pos x="T12" y="T13"/>
                </a:cxn>
              </a:cxnLst>
              <a:rect l="0" t="0" r="r" b="b"/>
              <a:pathLst>
                <a:path w="413" h="419">
                  <a:moveTo>
                    <a:pt x="145" y="231"/>
                  </a:moveTo>
                  <a:lnTo>
                    <a:pt x="388" y="419"/>
                  </a:lnTo>
                  <a:lnTo>
                    <a:pt x="413" y="395"/>
                  </a:lnTo>
                  <a:lnTo>
                    <a:pt x="195" y="190"/>
                  </a:lnTo>
                  <a:lnTo>
                    <a:pt x="71" y="0"/>
                  </a:lnTo>
                  <a:lnTo>
                    <a:pt x="0" y="74"/>
                  </a:lnTo>
                  <a:lnTo>
                    <a:pt x="145" y="231"/>
                  </a:lnTo>
                  <a:close/>
                </a:path>
              </a:pathLst>
            </a:custGeom>
            <a:solidFill>
              <a:srgbClr val="0C303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10" name="Freeform 21"/>
            <p:cNvSpPr/>
            <p:nvPr>
              <p:custDataLst>
                <p:tags r:id="rId38"/>
              </p:custDataLst>
            </p:nvPr>
          </p:nvSpPr>
          <p:spPr bwMode="auto">
            <a:xfrm flipH="1">
              <a:off x="4914616" y="3052038"/>
              <a:ext cx="616137" cy="682358"/>
            </a:xfrm>
            <a:custGeom>
              <a:avLst/>
              <a:gdLst>
                <a:gd name="T0" fmla="*/ 13 w 323"/>
                <a:gd name="T1" fmla="*/ 71 h 359"/>
                <a:gd name="T2" fmla="*/ 28 w 323"/>
                <a:gd name="T3" fmla="*/ 9 h 359"/>
                <a:gd name="T4" fmla="*/ 91 w 323"/>
                <a:gd name="T5" fmla="*/ 43 h 359"/>
                <a:gd name="T6" fmla="*/ 92 w 323"/>
                <a:gd name="T7" fmla="*/ 46 h 359"/>
                <a:gd name="T8" fmla="*/ 94 w 323"/>
                <a:gd name="T9" fmla="*/ 73 h 359"/>
                <a:gd name="T10" fmla="*/ 154 w 323"/>
                <a:gd name="T11" fmla="*/ 180 h 359"/>
                <a:gd name="T12" fmla="*/ 323 w 323"/>
                <a:gd name="T13" fmla="*/ 333 h 359"/>
                <a:gd name="T14" fmla="*/ 300 w 323"/>
                <a:gd name="T15" fmla="*/ 359 h 359"/>
                <a:gd name="T16" fmla="*/ 122 w 323"/>
                <a:gd name="T17" fmla="*/ 215 h 359"/>
                <a:gd name="T18" fmla="*/ 0 w 323"/>
                <a:gd name="T19" fmla="*/ 81 h 359"/>
                <a:gd name="T20" fmla="*/ 13 w 323"/>
                <a:gd name="T21" fmla="*/ 71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3" h="359">
                  <a:moveTo>
                    <a:pt x="13" y="71"/>
                  </a:moveTo>
                  <a:cubicBezTo>
                    <a:pt x="7" y="51"/>
                    <a:pt x="7" y="17"/>
                    <a:pt x="28" y="9"/>
                  </a:cubicBezTo>
                  <a:cubicBezTo>
                    <a:pt x="49" y="0"/>
                    <a:pt x="83" y="22"/>
                    <a:pt x="91" y="43"/>
                  </a:cubicBezTo>
                  <a:cubicBezTo>
                    <a:pt x="92" y="46"/>
                    <a:pt x="92" y="46"/>
                    <a:pt x="92" y="46"/>
                  </a:cubicBezTo>
                  <a:cubicBezTo>
                    <a:pt x="96" y="55"/>
                    <a:pt x="96" y="64"/>
                    <a:pt x="94" y="73"/>
                  </a:cubicBezTo>
                  <a:cubicBezTo>
                    <a:pt x="154" y="180"/>
                    <a:pt x="154" y="180"/>
                    <a:pt x="154" y="180"/>
                  </a:cubicBezTo>
                  <a:cubicBezTo>
                    <a:pt x="323" y="333"/>
                    <a:pt x="323" y="333"/>
                    <a:pt x="323" y="333"/>
                  </a:cubicBezTo>
                  <a:cubicBezTo>
                    <a:pt x="300" y="359"/>
                    <a:pt x="300" y="359"/>
                    <a:pt x="300" y="359"/>
                  </a:cubicBezTo>
                  <a:cubicBezTo>
                    <a:pt x="122" y="215"/>
                    <a:pt x="122" y="215"/>
                    <a:pt x="122" y="215"/>
                  </a:cubicBezTo>
                  <a:cubicBezTo>
                    <a:pt x="0" y="81"/>
                    <a:pt x="0" y="81"/>
                    <a:pt x="0" y="81"/>
                  </a:cubicBezTo>
                  <a:lnTo>
                    <a:pt x="13" y="71"/>
                  </a:lnTo>
                  <a:close/>
                </a:path>
              </a:pathLst>
            </a:custGeom>
            <a:solidFill>
              <a:srgbClr val="2A435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11" name="Freeform 22"/>
            <p:cNvSpPr/>
            <p:nvPr>
              <p:custDataLst>
                <p:tags r:id="rId39"/>
              </p:custDataLst>
            </p:nvPr>
          </p:nvSpPr>
          <p:spPr bwMode="auto">
            <a:xfrm flipH="1">
              <a:off x="5743810" y="2391273"/>
              <a:ext cx="230332" cy="382926"/>
            </a:xfrm>
            <a:custGeom>
              <a:avLst/>
              <a:gdLst>
                <a:gd name="T0" fmla="*/ 1 w 121"/>
                <a:gd name="T1" fmla="*/ 134 h 201"/>
                <a:gd name="T2" fmla="*/ 12 w 121"/>
                <a:gd name="T3" fmla="*/ 116 h 201"/>
                <a:gd name="T4" fmla="*/ 13 w 121"/>
                <a:gd name="T5" fmla="*/ 107 h 201"/>
                <a:gd name="T6" fmla="*/ 10 w 121"/>
                <a:gd name="T7" fmla="*/ 94 h 201"/>
                <a:gd name="T8" fmla="*/ 31 w 121"/>
                <a:gd name="T9" fmla="*/ 35 h 201"/>
                <a:gd name="T10" fmla="*/ 109 w 121"/>
                <a:gd name="T11" fmla="*/ 52 h 201"/>
                <a:gd name="T12" fmla="*/ 119 w 121"/>
                <a:gd name="T13" fmla="*/ 111 h 201"/>
                <a:gd name="T14" fmla="*/ 103 w 121"/>
                <a:gd name="T15" fmla="*/ 154 h 201"/>
                <a:gd name="T16" fmla="*/ 102 w 121"/>
                <a:gd name="T17" fmla="*/ 155 h 201"/>
                <a:gd name="T18" fmla="*/ 114 w 121"/>
                <a:gd name="T19" fmla="*/ 169 h 201"/>
                <a:gd name="T20" fmla="*/ 102 w 121"/>
                <a:gd name="T21" fmla="*/ 187 h 201"/>
                <a:gd name="T22" fmla="*/ 91 w 121"/>
                <a:gd name="T23" fmla="*/ 190 h 201"/>
                <a:gd name="T24" fmla="*/ 64 w 121"/>
                <a:gd name="T25" fmla="*/ 172 h 201"/>
                <a:gd name="T26" fmla="*/ 56 w 121"/>
                <a:gd name="T27" fmla="*/ 171 h 201"/>
                <a:gd name="T28" fmla="*/ 54 w 121"/>
                <a:gd name="T29" fmla="*/ 171 h 201"/>
                <a:gd name="T30" fmla="*/ 54 w 121"/>
                <a:gd name="T31" fmla="*/ 170 h 201"/>
                <a:gd name="T32" fmla="*/ 18 w 121"/>
                <a:gd name="T33" fmla="*/ 140 h 201"/>
                <a:gd name="T34" fmla="*/ 16 w 121"/>
                <a:gd name="T35" fmla="*/ 136 h 201"/>
                <a:gd name="T36" fmla="*/ 1 w 121"/>
                <a:gd name="T37" fmla="*/ 134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1" h="201">
                  <a:moveTo>
                    <a:pt x="1" y="134"/>
                  </a:moveTo>
                  <a:cubicBezTo>
                    <a:pt x="3" y="130"/>
                    <a:pt x="9" y="121"/>
                    <a:pt x="12" y="116"/>
                  </a:cubicBezTo>
                  <a:cubicBezTo>
                    <a:pt x="12" y="113"/>
                    <a:pt x="12" y="110"/>
                    <a:pt x="13" y="107"/>
                  </a:cubicBezTo>
                  <a:cubicBezTo>
                    <a:pt x="12" y="104"/>
                    <a:pt x="11" y="100"/>
                    <a:pt x="10" y="94"/>
                  </a:cubicBezTo>
                  <a:cubicBezTo>
                    <a:pt x="1" y="47"/>
                    <a:pt x="31" y="35"/>
                    <a:pt x="31" y="35"/>
                  </a:cubicBezTo>
                  <a:cubicBezTo>
                    <a:pt x="77" y="0"/>
                    <a:pt x="109" y="52"/>
                    <a:pt x="109" y="52"/>
                  </a:cubicBezTo>
                  <a:cubicBezTo>
                    <a:pt x="118" y="76"/>
                    <a:pt x="120" y="96"/>
                    <a:pt x="119" y="111"/>
                  </a:cubicBezTo>
                  <a:cubicBezTo>
                    <a:pt x="121" y="128"/>
                    <a:pt x="114" y="142"/>
                    <a:pt x="103" y="154"/>
                  </a:cubicBezTo>
                  <a:cubicBezTo>
                    <a:pt x="102" y="155"/>
                    <a:pt x="102" y="155"/>
                    <a:pt x="102" y="155"/>
                  </a:cubicBezTo>
                  <a:cubicBezTo>
                    <a:pt x="114" y="169"/>
                    <a:pt x="114" y="169"/>
                    <a:pt x="114" y="169"/>
                  </a:cubicBezTo>
                  <a:cubicBezTo>
                    <a:pt x="102" y="187"/>
                    <a:pt x="102" y="187"/>
                    <a:pt x="102" y="187"/>
                  </a:cubicBezTo>
                  <a:cubicBezTo>
                    <a:pt x="102" y="187"/>
                    <a:pt x="95" y="201"/>
                    <a:pt x="91" y="190"/>
                  </a:cubicBezTo>
                  <a:cubicBezTo>
                    <a:pt x="89" y="183"/>
                    <a:pt x="70" y="173"/>
                    <a:pt x="64" y="172"/>
                  </a:cubicBezTo>
                  <a:cubicBezTo>
                    <a:pt x="61" y="172"/>
                    <a:pt x="59" y="171"/>
                    <a:pt x="56" y="171"/>
                  </a:cubicBezTo>
                  <a:cubicBezTo>
                    <a:pt x="55" y="171"/>
                    <a:pt x="54" y="171"/>
                    <a:pt x="54" y="171"/>
                  </a:cubicBezTo>
                  <a:cubicBezTo>
                    <a:pt x="54" y="170"/>
                    <a:pt x="54" y="170"/>
                    <a:pt x="54" y="170"/>
                  </a:cubicBezTo>
                  <a:cubicBezTo>
                    <a:pt x="39" y="166"/>
                    <a:pt x="25" y="156"/>
                    <a:pt x="18" y="140"/>
                  </a:cubicBezTo>
                  <a:cubicBezTo>
                    <a:pt x="17" y="139"/>
                    <a:pt x="16" y="137"/>
                    <a:pt x="16" y="136"/>
                  </a:cubicBezTo>
                  <a:cubicBezTo>
                    <a:pt x="6" y="137"/>
                    <a:pt x="0" y="136"/>
                    <a:pt x="1" y="134"/>
                  </a:cubicBezTo>
                  <a:close/>
                </a:path>
              </a:pathLst>
            </a:custGeom>
            <a:solidFill>
              <a:srgbClr val="F4D4AA"/>
            </a:solidFill>
            <a:ln>
              <a:noFill/>
            </a:ln>
          </p:spPr>
          <p:txBody>
            <a:bodyPr vert="horz" wrap="square" lIns="68580" tIns="34290" rIns="68580" bIns="34290" numCol="1" anchor="t" anchorCtr="0" compatLnSpc="1"/>
            <a:p>
              <a:endParaRPr lang="zh-CN" altLang="en-US" sz="1350"/>
            </a:p>
          </p:txBody>
        </p:sp>
        <p:sp>
          <p:nvSpPr>
            <p:cNvPr id="112" name="Freeform 23"/>
            <p:cNvSpPr/>
            <p:nvPr>
              <p:custDataLst>
                <p:tags r:id="rId40"/>
              </p:custDataLst>
            </p:nvPr>
          </p:nvSpPr>
          <p:spPr bwMode="auto">
            <a:xfrm flipH="1">
              <a:off x="5722216" y="2473329"/>
              <a:ext cx="164111" cy="177068"/>
            </a:xfrm>
            <a:custGeom>
              <a:avLst/>
              <a:gdLst>
                <a:gd name="T0" fmla="*/ 27 w 86"/>
                <a:gd name="T1" fmla="*/ 45 h 93"/>
                <a:gd name="T2" fmla="*/ 44 w 86"/>
                <a:gd name="T3" fmla="*/ 30 h 93"/>
                <a:gd name="T4" fmla="*/ 57 w 86"/>
                <a:gd name="T5" fmla="*/ 53 h 93"/>
                <a:gd name="T6" fmla="*/ 61 w 86"/>
                <a:gd name="T7" fmla="*/ 78 h 93"/>
                <a:gd name="T8" fmla="*/ 78 w 86"/>
                <a:gd name="T9" fmla="*/ 83 h 93"/>
                <a:gd name="T10" fmla="*/ 86 w 86"/>
                <a:gd name="T11" fmla="*/ 58 h 93"/>
                <a:gd name="T12" fmla="*/ 85 w 86"/>
                <a:gd name="T13" fmla="*/ 59 h 93"/>
                <a:gd name="T14" fmla="*/ 73 w 86"/>
                <a:gd name="T15" fmla="*/ 43 h 93"/>
                <a:gd name="T16" fmla="*/ 54 w 86"/>
                <a:gd name="T17" fmla="*/ 10 h 93"/>
                <a:gd name="T18" fmla="*/ 0 w 86"/>
                <a:gd name="T19" fmla="*/ 10 h 93"/>
                <a:gd name="T20" fmla="*/ 20 w 86"/>
                <a:gd name="T21" fmla="*/ 47 h 93"/>
                <a:gd name="T22" fmla="*/ 27 w 86"/>
                <a:gd name="T23" fmla="*/ 4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93">
                  <a:moveTo>
                    <a:pt x="27" y="45"/>
                  </a:moveTo>
                  <a:cubicBezTo>
                    <a:pt x="25" y="32"/>
                    <a:pt x="37" y="29"/>
                    <a:pt x="44" y="30"/>
                  </a:cubicBezTo>
                  <a:cubicBezTo>
                    <a:pt x="51" y="30"/>
                    <a:pt x="55" y="35"/>
                    <a:pt x="57" y="53"/>
                  </a:cubicBezTo>
                  <a:cubicBezTo>
                    <a:pt x="59" y="70"/>
                    <a:pt x="61" y="78"/>
                    <a:pt x="61" y="78"/>
                  </a:cubicBezTo>
                  <a:cubicBezTo>
                    <a:pt x="73" y="93"/>
                    <a:pt x="78" y="83"/>
                    <a:pt x="78" y="83"/>
                  </a:cubicBezTo>
                  <a:cubicBezTo>
                    <a:pt x="83" y="75"/>
                    <a:pt x="84" y="65"/>
                    <a:pt x="86" y="58"/>
                  </a:cubicBezTo>
                  <a:cubicBezTo>
                    <a:pt x="86" y="58"/>
                    <a:pt x="85" y="58"/>
                    <a:pt x="85" y="59"/>
                  </a:cubicBezTo>
                  <a:cubicBezTo>
                    <a:pt x="81" y="72"/>
                    <a:pt x="74" y="61"/>
                    <a:pt x="73" y="43"/>
                  </a:cubicBezTo>
                  <a:cubicBezTo>
                    <a:pt x="72" y="24"/>
                    <a:pt x="71" y="22"/>
                    <a:pt x="54" y="10"/>
                  </a:cubicBezTo>
                  <a:cubicBezTo>
                    <a:pt x="39" y="0"/>
                    <a:pt x="9" y="8"/>
                    <a:pt x="0" y="10"/>
                  </a:cubicBezTo>
                  <a:cubicBezTo>
                    <a:pt x="3" y="29"/>
                    <a:pt x="20" y="47"/>
                    <a:pt x="20" y="47"/>
                  </a:cubicBezTo>
                  <a:lnTo>
                    <a:pt x="27" y="45"/>
                  </a:lnTo>
                  <a:close/>
                </a:path>
              </a:pathLst>
            </a:custGeom>
            <a:solidFill>
              <a:srgbClr val="4F4C4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13" name="Freeform 24"/>
            <p:cNvSpPr/>
            <p:nvPr>
              <p:custDataLst>
                <p:tags r:id="rId41"/>
              </p:custDataLst>
            </p:nvPr>
          </p:nvSpPr>
          <p:spPr bwMode="auto">
            <a:xfrm flipH="1">
              <a:off x="5703502" y="2392713"/>
              <a:ext cx="259123" cy="223134"/>
            </a:xfrm>
            <a:custGeom>
              <a:avLst/>
              <a:gdLst>
                <a:gd name="T0" fmla="*/ 47 w 136"/>
                <a:gd name="T1" fmla="*/ 5 h 117"/>
                <a:gd name="T2" fmla="*/ 32 w 136"/>
                <a:gd name="T3" fmla="*/ 0 h 117"/>
                <a:gd name="T4" fmla="*/ 30 w 136"/>
                <a:gd name="T5" fmla="*/ 0 h 117"/>
                <a:gd name="T6" fmla="*/ 6 w 136"/>
                <a:gd name="T7" fmla="*/ 51 h 117"/>
                <a:gd name="T8" fmla="*/ 9 w 136"/>
                <a:gd name="T9" fmla="*/ 52 h 117"/>
                <a:gd name="T10" fmla="*/ 28 w 136"/>
                <a:gd name="T11" fmla="*/ 38 h 117"/>
                <a:gd name="T12" fmla="*/ 39 w 136"/>
                <a:gd name="T13" fmla="*/ 42 h 117"/>
                <a:gd name="T14" fmla="*/ 40 w 136"/>
                <a:gd name="T15" fmla="*/ 52 h 117"/>
                <a:gd name="T16" fmla="*/ 40 w 136"/>
                <a:gd name="T17" fmla="*/ 52 h 117"/>
                <a:gd name="T18" fmla="*/ 94 w 136"/>
                <a:gd name="T19" fmla="*/ 52 h 117"/>
                <a:gd name="T20" fmla="*/ 111 w 136"/>
                <a:gd name="T21" fmla="*/ 88 h 117"/>
                <a:gd name="T22" fmla="*/ 128 w 136"/>
                <a:gd name="T23" fmla="*/ 104 h 117"/>
                <a:gd name="T24" fmla="*/ 129 w 136"/>
                <a:gd name="T25" fmla="*/ 102 h 117"/>
                <a:gd name="T26" fmla="*/ 132 w 136"/>
                <a:gd name="T27" fmla="*/ 56 h 117"/>
                <a:gd name="T28" fmla="*/ 130 w 136"/>
                <a:gd name="T29" fmla="*/ 52 h 117"/>
                <a:gd name="T30" fmla="*/ 47 w 136"/>
                <a:gd name="T31" fmla="*/ 5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6" h="117">
                  <a:moveTo>
                    <a:pt x="47" y="5"/>
                  </a:moveTo>
                  <a:cubicBezTo>
                    <a:pt x="32" y="7"/>
                    <a:pt x="32" y="1"/>
                    <a:pt x="32" y="0"/>
                  </a:cubicBezTo>
                  <a:cubicBezTo>
                    <a:pt x="31" y="0"/>
                    <a:pt x="31" y="0"/>
                    <a:pt x="30" y="0"/>
                  </a:cubicBezTo>
                  <a:cubicBezTo>
                    <a:pt x="0" y="13"/>
                    <a:pt x="4" y="43"/>
                    <a:pt x="6" y="51"/>
                  </a:cubicBezTo>
                  <a:cubicBezTo>
                    <a:pt x="7" y="52"/>
                    <a:pt x="9" y="52"/>
                    <a:pt x="9" y="52"/>
                  </a:cubicBezTo>
                  <a:cubicBezTo>
                    <a:pt x="9" y="52"/>
                    <a:pt x="18" y="43"/>
                    <a:pt x="28" y="38"/>
                  </a:cubicBezTo>
                  <a:cubicBezTo>
                    <a:pt x="38" y="33"/>
                    <a:pt x="39" y="42"/>
                    <a:pt x="39" y="42"/>
                  </a:cubicBezTo>
                  <a:cubicBezTo>
                    <a:pt x="40" y="52"/>
                    <a:pt x="40" y="52"/>
                    <a:pt x="40" y="52"/>
                  </a:cubicBezTo>
                  <a:cubicBezTo>
                    <a:pt x="40" y="52"/>
                    <a:pt x="40" y="52"/>
                    <a:pt x="40" y="52"/>
                  </a:cubicBezTo>
                  <a:cubicBezTo>
                    <a:pt x="49" y="50"/>
                    <a:pt x="79" y="42"/>
                    <a:pt x="94" y="52"/>
                  </a:cubicBezTo>
                  <a:cubicBezTo>
                    <a:pt x="111" y="64"/>
                    <a:pt x="109" y="70"/>
                    <a:pt x="111" y="88"/>
                  </a:cubicBezTo>
                  <a:cubicBezTo>
                    <a:pt x="112" y="107"/>
                    <a:pt x="124" y="117"/>
                    <a:pt x="128" y="104"/>
                  </a:cubicBezTo>
                  <a:cubicBezTo>
                    <a:pt x="128" y="103"/>
                    <a:pt x="129" y="103"/>
                    <a:pt x="129" y="102"/>
                  </a:cubicBezTo>
                  <a:cubicBezTo>
                    <a:pt x="136" y="84"/>
                    <a:pt x="135" y="68"/>
                    <a:pt x="132" y="56"/>
                  </a:cubicBezTo>
                  <a:cubicBezTo>
                    <a:pt x="131" y="55"/>
                    <a:pt x="130" y="54"/>
                    <a:pt x="130" y="52"/>
                  </a:cubicBezTo>
                  <a:cubicBezTo>
                    <a:pt x="122" y="24"/>
                    <a:pt x="64" y="4"/>
                    <a:pt x="47" y="5"/>
                  </a:cubicBezTo>
                  <a:close/>
                </a:path>
              </a:pathLst>
            </a:custGeom>
            <a:solidFill>
              <a:srgbClr val="3C271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14" name="Freeform 25"/>
            <p:cNvSpPr/>
            <p:nvPr>
              <p:custDataLst>
                <p:tags r:id="rId42"/>
              </p:custDataLst>
            </p:nvPr>
          </p:nvSpPr>
          <p:spPr bwMode="auto">
            <a:xfrm flipH="1">
              <a:off x="5738052" y="2643199"/>
              <a:ext cx="84934" cy="155474"/>
            </a:xfrm>
            <a:custGeom>
              <a:avLst/>
              <a:gdLst>
                <a:gd name="T0" fmla="*/ 45 w 45"/>
                <a:gd name="T1" fmla="*/ 6 h 82"/>
                <a:gd name="T2" fmla="*/ 32 w 45"/>
                <a:gd name="T3" fmla="*/ 4 h 82"/>
                <a:gd name="T4" fmla="*/ 14 w 45"/>
                <a:gd name="T5" fmla="*/ 75 h 82"/>
                <a:gd name="T6" fmla="*/ 31 w 45"/>
                <a:gd name="T7" fmla="*/ 82 h 82"/>
                <a:gd name="T8" fmla="*/ 45 w 45"/>
                <a:gd name="T9" fmla="*/ 6 h 82"/>
              </a:gdLst>
              <a:ahLst/>
              <a:cxnLst>
                <a:cxn ang="0">
                  <a:pos x="T0" y="T1"/>
                </a:cxn>
                <a:cxn ang="0">
                  <a:pos x="T2" y="T3"/>
                </a:cxn>
                <a:cxn ang="0">
                  <a:pos x="T4" y="T5"/>
                </a:cxn>
                <a:cxn ang="0">
                  <a:pos x="T6" y="T7"/>
                </a:cxn>
                <a:cxn ang="0">
                  <a:pos x="T8" y="T9"/>
                </a:cxn>
              </a:cxnLst>
              <a:rect l="0" t="0" r="r" b="b"/>
              <a:pathLst>
                <a:path w="45" h="82">
                  <a:moveTo>
                    <a:pt x="45" y="6"/>
                  </a:moveTo>
                  <a:cubicBezTo>
                    <a:pt x="45" y="6"/>
                    <a:pt x="36" y="0"/>
                    <a:pt x="32" y="4"/>
                  </a:cubicBezTo>
                  <a:cubicBezTo>
                    <a:pt x="29" y="9"/>
                    <a:pt x="0" y="61"/>
                    <a:pt x="14" y="75"/>
                  </a:cubicBezTo>
                  <a:cubicBezTo>
                    <a:pt x="14" y="75"/>
                    <a:pt x="27" y="77"/>
                    <a:pt x="31" y="82"/>
                  </a:cubicBezTo>
                  <a:cubicBezTo>
                    <a:pt x="31" y="82"/>
                    <a:pt x="42" y="15"/>
                    <a:pt x="45" y="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15" name="Freeform 26"/>
            <p:cNvSpPr/>
            <p:nvPr>
              <p:custDataLst>
                <p:tags r:id="rId43"/>
              </p:custDataLst>
            </p:nvPr>
          </p:nvSpPr>
          <p:spPr bwMode="auto">
            <a:xfrm flipH="1">
              <a:off x="5408390" y="3047718"/>
              <a:ext cx="205859" cy="95012"/>
            </a:xfrm>
            <a:custGeom>
              <a:avLst/>
              <a:gdLst>
                <a:gd name="T0" fmla="*/ 12 w 108"/>
                <a:gd name="T1" fmla="*/ 42 h 50"/>
                <a:gd name="T2" fmla="*/ 8 w 108"/>
                <a:gd name="T3" fmla="*/ 29 h 50"/>
                <a:gd name="T4" fmla="*/ 75 w 108"/>
                <a:gd name="T5" fmla="*/ 0 h 50"/>
                <a:gd name="T6" fmla="*/ 91 w 108"/>
                <a:gd name="T7" fmla="*/ 10 h 50"/>
                <a:gd name="T8" fmla="*/ 85 w 108"/>
                <a:gd name="T9" fmla="*/ 29 h 50"/>
                <a:gd name="T10" fmla="*/ 70 w 108"/>
                <a:gd name="T11" fmla="*/ 36 h 50"/>
                <a:gd name="T12" fmla="*/ 34 w 108"/>
                <a:gd name="T13" fmla="*/ 50 h 50"/>
                <a:gd name="T14" fmla="*/ 16 w 108"/>
                <a:gd name="T15" fmla="*/ 49 h 50"/>
                <a:gd name="T16" fmla="*/ 12 w 108"/>
                <a:gd name="T17" fmla="*/ 4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50">
                  <a:moveTo>
                    <a:pt x="12" y="42"/>
                  </a:moveTo>
                  <a:cubicBezTo>
                    <a:pt x="12" y="42"/>
                    <a:pt x="16" y="37"/>
                    <a:pt x="8" y="29"/>
                  </a:cubicBezTo>
                  <a:cubicBezTo>
                    <a:pt x="0" y="20"/>
                    <a:pt x="75" y="0"/>
                    <a:pt x="75" y="0"/>
                  </a:cubicBezTo>
                  <a:cubicBezTo>
                    <a:pt x="75" y="0"/>
                    <a:pt x="75" y="6"/>
                    <a:pt x="91" y="10"/>
                  </a:cubicBezTo>
                  <a:cubicBezTo>
                    <a:pt x="108" y="14"/>
                    <a:pt x="85" y="29"/>
                    <a:pt x="85" y="29"/>
                  </a:cubicBezTo>
                  <a:cubicBezTo>
                    <a:pt x="70" y="36"/>
                    <a:pt x="70" y="36"/>
                    <a:pt x="70" y="36"/>
                  </a:cubicBezTo>
                  <a:cubicBezTo>
                    <a:pt x="34" y="50"/>
                    <a:pt x="34" y="50"/>
                    <a:pt x="34" y="50"/>
                  </a:cubicBezTo>
                  <a:cubicBezTo>
                    <a:pt x="16" y="49"/>
                    <a:pt x="16" y="49"/>
                    <a:pt x="16" y="49"/>
                  </a:cubicBezTo>
                  <a:lnTo>
                    <a:pt x="12" y="42"/>
                  </a:lnTo>
                  <a:close/>
                </a:path>
              </a:pathLst>
            </a:custGeom>
            <a:solidFill>
              <a:srgbClr val="2A435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16" name="Freeform 27"/>
            <p:cNvSpPr/>
            <p:nvPr>
              <p:custDataLst>
                <p:tags r:id="rId44"/>
              </p:custDataLst>
            </p:nvPr>
          </p:nvSpPr>
          <p:spPr bwMode="auto">
            <a:xfrm flipH="1">
              <a:off x="5679029" y="2653275"/>
              <a:ext cx="118045" cy="362772"/>
            </a:xfrm>
            <a:custGeom>
              <a:avLst/>
              <a:gdLst>
                <a:gd name="T0" fmla="*/ 59 w 62"/>
                <a:gd name="T1" fmla="*/ 9 h 190"/>
                <a:gd name="T2" fmla="*/ 31 w 62"/>
                <a:gd name="T3" fmla="*/ 0 h 190"/>
                <a:gd name="T4" fmla="*/ 26 w 62"/>
                <a:gd name="T5" fmla="*/ 114 h 190"/>
                <a:gd name="T6" fmla="*/ 62 w 62"/>
                <a:gd name="T7" fmla="*/ 64 h 190"/>
                <a:gd name="T8" fmla="*/ 59 w 62"/>
                <a:gd name="T9" fmla="*/ 26 h 190"/>
                <a:gd name="T10" fmla="*/ 59 w 62"/>
                <a:gd name="T11" fmla="*/ 9 h 190"/>
              </a:gdLst>
              <a:ahLst/>
              <a:cxnLst>
                <a:cxn ang="0">
                  <a:pos x="T0" y="T1"/>
                </a:cxn>
                <a:cxn ang="0">
                  <a:pos x="T2" y="T3"/>
                </a:cxn>
                <a:cxn ang="0">
                  <a:pos x="T4" y="T5"/>
                </a:cxn>
                <a:cxn ang="0">
                  <a:pos x="T6" y="T7"/>
                </a:cxn>
                <a:cxn ang="0">
                  <a:pos x="T8" y="T9"/>
                </a:cxn>
                <a:cxn ang="0">
                  <a:pos x="T10" y="T11"/>
                </a:cxn>
              </a:cxnLst>
              <a:rect l="0" t="0" r="r" b="b"/>
              <a:pathLst>
                <a:path w="62" h="190">
                  <a:moveTo>
                    <a:pt x="59" y="9"/>
                  </a:moveTo>
                  <a:cubicBezTo>
                    <a:pt x="59" y="9"/>
                    <a:pt x="38" y="3"/>
                    <a:pt x="31" y="0"/>
                  </a:cubicBezTo>
                  <a:cubicBezTo>
                    <a:pt x="31" y="0"/>
                    <a:pt x="0" y="37"/>
                    <a:pt x="26" y="114"/>
                  </a:cubicBezTo>
                  <a:cubicBezTo>
                    <a:pt x="52" y="190"/>
                    <a:pt x="62" y="64"/>
                    <a:pt x="62" y="64"/>
                  </a:cubicBezTo>
                  <a:cubicBezTo>
                    <a:pt x="59" y="26"/>
                    <a:pt x="59" y="26"/>
                    <a:pt x="59" y="26"/>
                  </a:cubicBezTo>
                  <a:cubicBezTo>
                    <a:pt x="59" y="9"/>
                    <a:pt x="59" y="9"/>
                    <a:pt x="59" y="9"/>
                  </a:cubicBezTo>
                </a:path>
              </a:pathLst>
            </a:custGeom>
            <a:solidFill>
              <a:srgbClr val="0C303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17" name="Freeform 28"/>
            <p:cNvSpPr/>
            <p:nvPr>
              <p:custDataLst>
                <p:tags r:id="rId45"/>
              </p:custDataLst>
            </p:nvPr>
          </p:nvSpPr>
          <p:spPr bwMode="auto">
            <a:xfrm flipH="1">
              <a:off x="5463093" y="2604330"/>
              <a:ext cx="333981" cy="503851"/>
            </a:xfrm>
            <a:custGeom>
              <a:avLst/>
              <a:gdLst>
                <a:gd name="T0" fmla="*/ 94 w 175"/>
                <a:gd name="T1" fmla="*/ 255 h 265"/>
                <a:gd name="T2" fmla="*/ 30 w 175"/>
                <a:gd name="T3" fmla="*/ 47 h 265"/>
                <a:gd name="T4" fmla="*/ 174 w 175"/>
                <a:gd name="T5" fmla="*/ 193 h 265"/>
                <a:gd name="T6" fmla="*/ 175 w 175"/>
                <a:gd name="T7" fmla="*/ 238 h 265"/>
                <a:gd name="T8" fmla="*/ 107 w 175"/>
                <a:gd name="T9" fmla="*/ 265 h 265"/>
                <a:gd name="T10" fmla="*/ 94 w 175"/>
                <a:gd name="T11" fmla="*/ 255 h 265"/>
              </a:gdLst>
              <a:ahLst/>
              <a:cxnLst>
                <a:cxn ang="0">
                  <a:pos x="T0" y="T1"/>
                </a:cxn>
                <a:cxn ang="0">
                  <a:pos x="T2" y="T3"/>
                </a:cxn>
                <a:cxn ang="0">
                  <a:pos x="T4" y="T5"/>
                </a:cxn>
                <a:cxn ang="0">
                  <a:pos x="T6" y="T7"/>
                </a:cxn>
                <a:cxn ang="0">
                  <a:pos x="T8" y="T9"/>
                </a:cxn>
                <a:cxn ang="0">
                  <a:pos x="T10" y="T11"/>
                </a:cxn>
              </a:cxnLst>
              <a:rect l="0" t="0" r="r" b="b"/>
              <a:pathLst>
                <a:path w="175" h="265">
                  <a:moveTo>
                    <a:pt x="94" y="255"/>
                  </a:moveTo>
                  <a:cubicBezTo>
                    <a:pt x="60" y="235"/>
                    <a:pt x="0" y="84"/>
                    <a:pt x="30" y="47"/>
                  </a:cubicBezTo>
                  <a:cubicBezTo>
                    <a:pt x="69" y="0"/>
                    <a:pt x="122" y="95"/>
                    <a:pt x="174" y="193"/>
                  </a:cubicBezTo>
                  <a:cubicBezTo>
                    <a:pt x="175" y="238"/>
                    <a:pt x="175" y="238"/>
                    <a:pt x="175" y="238"/>
                  </a:cubicBezTo>
                  <a:cubicBezTo>
                    <a:pt x="107" y="265"/>
                    <a:pt x="107" y="265"/>
                    <a:pt x="107" y="265"/>
                  </a:cubicBezTo>
                  <a:cubicBezTo>
                    <a:pt x="94" y="255"/>
                    <a:pt x="94" y="255"/>
                    <a:pt x="94" y="255"/>
                  </a:cubicBezTo>
                </a:path>
              </a:pathLst>
            </a:custGeom>
            <a:solidFill>
              <a:srgbClr val="CFD6D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18" name="Freeform 29"/>
            <p:cNvSpPr/>
            <p:nvPr>
              <p:custDataLst>
                <p:tags r:id="rId46"/>
              </p:custDataLst>
            </p:nvPr>
          </p:nvSpPr>
          <p:spPr bwMode="auto">
            <a:xfrm flipH="1">
              <a:off x="5327773" y="2640320"/>
              <a:ext cx="368531" cy="129562"/>
            </a:xfrm>
            <a:custGeom>
              <a:avLst/>
              <a:gdLst>
                <a:gd name="T0" fmla="*/ 172 w 193"/>
                <a:gd name="T1" fmla="*/ 21 h 68"/>
                <a:gd name="T2" fmla="*/ 185 w 193"/>
                <a:gd name="T3" fmla="*/ 39 h 68"/>
                <a:gd name="T4" fmla="*/ 176 w 193"/>
                <a:gd name="T5" fmla="*/ 38 h 68"/>
                <a:gd name="T6" fmla="*/ 170 w 193"/>
                <a:gd name="T7" fmla="*/ 39 h 68"/>
                <a:gd name="T8" fmla="*/ 31 w 193"/>
                <a:gd name="T9" fmla="*/ 68 h 68"/>
                <a:gd name="T10" fmla="*/ 0 w 193"/>
                <a:gd name="T11" fmla="*/ 45 h 68"/>
                <a:gd name="T12" fmla="*/ 31 w 193"/>
                <a:gd name="T13" fmla="*/ 19 h 68"/>
                <a:gd name="T14" fmla="*/ 175 w 193"/>
                <a:gd name="T15" fmla="*/ 0 h 68"/>
                <a:gd name="T16" fmla="*/ 187 w 193"/>
                <a:gd name="T17" fmla="*/ 1 h 68"/>
                <a:gd name="T18" fmla="*/ 189 w 193"/>
                <a:gd name="T19" fmla="*/ 1 h 68"/>
                <a:gd name="T20" fmla="*/ 193 w 193"/>
                <a:gd name="T21" fmla="*/ 1 h 68"/>
                <a:gd name="T22" fmla="*/ 172 w 193"/>
                <a:gd name="T23" fmla="*/ 2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 h="68">
                  <a:moveTo>
                    <a:pt x="172" y="21"/>
                  </a:moveTo>
                  <a:cubicBezTo>
                    <a:pt x="172" y="21"/>
                    <a:pt x="170" y="32"/>
                    <a:pt x="185" y="39"/>
                  </a:cubicBezTo>
                  <a:cubicBezTo>
                    <a:pt x="176" y="38"/>
                    <a:pt x="176" y="38"/>
                    <a:pt x="176" y="38"/>
                  </a:cubicBezTo>
                  <a:cubicBezTo>
                    <a:pt x="174" y="38"/>
                    <a:pt x="173" y="39"/>
                    <a:pt x="170" y="39"/>
                  </a:cubicBezTo>
                  <a:cubicBezTo>
                    <a:pt x="31" y="68"/>
                    <a:pt x="31" y="68"/>
                    <a:pt x="31" y="68"/>
                  </a:cubicBezTo>
                  <a:cubicBezTo>
                    <a:pt x="14" y="68"/>
                    <a:pt x="0" y="58"/>
                    <a:pt x="0" y="45"/>
                  </a:cubicBezTo>
                  <a:cubicBezTo>
                    <a:pt x="0" y="31"/>
                    <a:pt x="13" y="20"/>
                    <a:pt x="31" y="19"/>
                  </a:cubicBezTo>
                  <a:cubicBezTo>
                    <a:pt x="175" y="0"/>
                    <a:pt x="175" y="0"/>
                    <a:pt x="175" y="0"/>
                  </a:cubicBezTo>
                  <a:cubicBezTo>
                    <a:pt x="179" y="0"/>
                    <a:pt x="183" y="0"/>
                    <a:pt x="187" y="1"/>
                  </a:cubicBezTo>
                  <a:cubicBezTo>
                    <a:pt x="188" y="1"/>
                    <a:pt x="189" y="1"/>
                    <a:pt x="189" y="1"/>
                  </a:cubicBezTo>
                  <a:cubicBezTo>
                    <a:pt x="191" y="1"/>
                    <a:pt x="192" y="1"/>
                    <a:pt x="193" y="1"/>
                  </a:cubicBezTo>
                  <a:cubicBezTo>
                    <a:pt x="193" y="1"/>
                    <a:pt x="173" y="5"/>
                    <a:pt x="172" y="21"/>
                  </a:cubicBezTo>
                </a:path>
              </a:pathLst>
            </a:custGeom>
            <a:solidFill>
              <a:srgbClr val="0C303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19" name="Freeform 30"/>
            <p:cNvSpPr/>
            <p:nvPr>
              <p:custDataLst>
                <p:tags r:id="rId47"/>
              </p:custDataLst>
            </p:nvPr>
          </p:nvSpPr>
          <p:spPr bwMode="auto">
            <a:xfrm flipH="1">
              <a:off x="5137750" y="2628803"/>
              <a:ext cx="249046" cy="240409"/>
            </a:xfrm>
            <a:custGeom>
              <a:avLst/>
              <a:gdLst>
                <a:gd name="T0" fmla="*/ 115 w 131"/>
                <a:gd name="T1" fmla="*/ 126 h 126"/>
                <a:gd name="T2" fmla="*/ 9 w 131"/>
                <a:gd name="T3" fmla="*/ 35 h 126"/>
                <a:gd name="T4" fmla="*/ 9 w 131"/>
                <a:gd name="T5" fmla="*/ 12 h 126"/>
                <a:gd name="T6" fmla="*/ 38 w 131"/>
                <a:gd name="T7" fmla="*/ 9 h 126"/>
                <a:gd name="T8" fmla="*/ 131 w 131"/>
                <a:gd name="T9" fmla="*/ 109 h 126"/>
                <a:gd name="T10" fmla="*/ 115 w 131"/>
                <a:gd name="T11" fmla="*/ 126 h 126"/>
              </a:gdLst>
              <a:ahLst/>
              <a:cxnLst>
                <a:cxn ang="0">
                  <a:pos x="T0" y="T1"/>
                </a:cxn>
                <a:cxn ang="0">
                  <a:pos x="T2" y="T3"/>
                </a:cxn>
                <a:cxn ang="0">
                  <a:pos x="T4" y="T5"/>
                </a:cxn>
                <a:cxn ang="0">
                  <a:pos x="T6" y="T7"/>
                </a:cxn>
                <a:cxn ang="0">
                  <a:pos x="T8" y="T9"/>
                </a:cxn>
                <a:cxn ang="0">
                  <a:pos x="T10" y="T11"/>
                </a:cxn>
              </a:cxnLst>
              <a:rect l="0" t="0" r="r" b="b"/>
              <a:pathLst>
                <a:path w="131" h="126">
                  <a:moveTo>
                    <a:pt x="115" y="126"/>
                  </a:moveTo>
                  <a:cubicBezTo>
                    <a:pt x="9" y="35"/>
                    <a:pt x="9" y="35"/>
                    <a:pt x="9" y="35"/>
                  </a:cubicBezTo>
                  <a:cubicBezTo>
                    <a:pt x="0" y="20"/>
                    <a:pt x="9" y="12"/>
                    <a:pt x="9" y="12"/>
                  </a:cubicBezTo>
                  <a:cubicBezTo>
                    <a:pt x="19" y="0"/>
                    <a:pt x="38" y="9"/>
                    <a:pt x="38" y="9"/>
                  </a:cubicBezTo>
                  <a:cubicBezTo>
                    <a:pt x="131" y="109"/>
                    <a:pt x="131" y="109"/>
                    <a:pt x="131" y="109"/>
                  </a:cubicBezTo>
                  <a:lnTo>
                    <a:pt x="115" y="126"/>
                  </a:lnTo>
                  <a:close/>
                </a:path>
              </a:pathLst>
            </a:custGeom>
            <a:solidFill>
              <a:srgbClr val="0C303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20" name="Freeform 31"/>
            <p:cNvSpPr/>
            <p:nvPr>
              <p:custDataLst>
                <p:tags r:id="rId48"/>
              </p:custDataLst>
            </p:nvPr>
          </p:nvSpPr>
          <p:spPr bwMode="auto">
            <a:xfrm flipH="1">
              <a:off x="4818164" y="3809253"/>
              <a:ext cx="51825" cy="70540"/>
            </a:xfrm>
            <a:custGeom>
              <a:avLst/>
              <a:gdLst>
                <a:gd name="T0" fmla="*/ 4 w 27"/>
                <a:gd name="T1" fmla="*/ 37 h 37"/>
                <a:gd name="T2" fmla="*/ 0 w 27"/>
                <a:gd name="T3" fmla="*/ 33 h 37"/>
                <a:gd name="T4" fmla="*/ 15 w 27"/>
                <a:gd name="T5" fmla="*/ 0 h 37"/>
                <a:gd name="T6" fmla="*/ 27 w 27"/>
                <a:gd name="T7" fmla="*/ 12 h 37"/>
                <a:gd name="T8" fmla="*/ 17 w 27"/>
                <a:gd name="T9" fmla="*/ 24 h 37"/>
                <a:gd name="T10" fmla="*/ 4 w 27"/>
                <a:gd name="T11" fmla="*/ 37 h 37"/>
              </a:gdLst>
              <a:ahLst/>
              <a:cxnLst>
                <a:cxn ang="0">
                  <a:pos x="T0" y="T1"/>
                </a:cxn>
                <a:cxn ang="0">
                  <a:pos x="T2" y="T3"/>
                </a:cxn>
                <a:cxn ang="0">
                  <a:pos x="T4" y="T5"/>
                </a:cxn>
                <a:cxn ang="0">
                  <a:pos x="T6" y="T7"/>
                </a:cxn>
                <a:cxn ang="0">
                  <a:pos x="T8" y="T9"/>
                </a:cxn>
                <a:cxn ang="0">
                  <a:pos x="T10" y="T11"/>
                </a:cxn>
              </a:cxnLst>
              <a:rect l="0" t="0" r="r" b="b"/>
              <a:pathLst>
                <a:path w="27" h="37">
                  <a:moveTo>
                    <a:pt x="4" y="37"/>
                  </a:moveTo>
                  <a:cubicBezTo>
                    <a:pt x="1" y="37"/>
                    <a:pt x="0" y="36"/>
                    <a:pt x="0" y="33"/>
                  </a:cubicBezTo>
                  <a:cubicBezTo>
                    <a:pt x="0" y="33"/>
                    <a:pt x="8" y="11"/>
                    <a:pt x="15" y="0"/>
                  </a:cubicBezTo>
                  <a:cubicBezTo>
                    <a:pt x="27" y="12"/>
                    <a:pt x="27" y="12"/>
                    <a:pt x="27" y="12"/>
                  </a:cubicBezTo>
                  <a:cubicBezTo>
                    <a:pt x="17" y="24"/>
                    <a:pt x="17" y="24"/>
                    <a:pt x="17" y="24"/>
                  </a:cubicBezTo>
                  <a:cubicBezTo>
                    <a:pt x="4" y="37"/>
                    <a:pt x="4" y="37"/>
                    <a:pt x="4" y="37"/>
                  </a:cubicBezTo>
                </a:path>
              </a:pathLst>
            </a:custGeom>
            <a:solidFill>
              <a:srgbClr val="04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21" name="Freeform 32"/>
            <p:cNvSpPr/>
            <p:nvPr>
              <p:custDataLst>
                <p:tags r:id="rId49"/>
              </p:custDataLst>
            </p:nvPr>
          </p:nvSpPr>
          <p:spPr bwMode="auto">
            <a:xfrm flipH="1">
              <a:off x="4818164" y="3662417"/>
              <a:ext cx="106528" cy="169870"/>
            </a:xfrm>
            <a:custGeom>
              <a:avLst/>
              <a:gdLst>
                <a:gd name="T0" fmla="*/ 37 w 56"/>
                <a:gd name="T1" fmla="*/ 84 h 89"/>
                <a:gd name="T2" fmla="*/ 37 w 56"/>
                <a:gd name="T3" fmla="*/ 84 h 89"/>
                <a:gd name="T4" fmla="*/ 37 w 56"/>
                <a:gd name="T5" fmla="*/ 83 h 89"/>
                <a:gd name="T6" fmla="*/ 11 w 56"/>
                <a:gd name="T7" fmla="*/ 55 h 89"/>
                <a:gd name="T8" fmla="*/ 13 w 56"/>
                <a:gd name="T9" fmla="*/ 49 h 89"/>
                <a:gd name="T10" fmla="*/ 20 w 56"/>
                <a:gd name="T11" fmla="*/ 36 h 89"/>
                <a:gd name="T12" fmla="*/ 14 w 56"/>
                <a:gd name="T13" fmla="*/ 23 h 89"/>
                <a:gd name="T14" fmla="*/ 8 w 56"/>
                <a:gd name="T15" fmla="*/ 14 h 89"/>
                <a:gd name="T16" fmla="*/ 25 w 56"/>
                <a:gd name="T17" fmla="*/ 4 h 89"/>
                <a:gd name="T18" fmla="*/ 41 w 56"/>
                <a:gd name="T19" fmla="*/ 0 h 89"/>
                <a:gd name="T20" fmla="*/ 43 w 56"/>
                <a:gd name="T21" fmla="*/ 6 h 89"/>
                <a:gd name="T22" fmla="*/ 47 w 56"/>
                <a:gd name="T23" fmla="*/ 26 h 89"/>
                <a:gd name="T24" fmla="*/ 41 w 56"/>
                <a:gd name="T25" fmla="*/ 35 h 89"/>
                <a:gd name="T26" fmla="*/ 48 w 56"/>
                <a:gd name="T27" fmla="*/ 44 h 89"/>
                <a:gd name="T28" fmla="*/ 52 w 56"/>
                <a:gd name="T29" fmla="*/ 49 h 89"/>
                <a:gd name="T30" fmla="*/ 56 w 56"/>
                <a:gd name="T31" fmla="*/ 89 h 89"/>
                <a:gd name="T32" fmla="*/ 38 w 56"/>
                <a:gd name="T33" fmla="*/ 89 h 89"/>
                <a:gd name="T34" fmla="*/ 37 w 56"/>
                <a:gd name="T35"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89">
                  <a:moveTo>
                    <a:pt x="37" y="84"/>
                  </a:moveTo>
                  <a:cubicBezTo>
                    <a:pt x="37" y="84"/>
                    <a:pt x="37" y="84"/>
                    <a:pt x="37" y="84"/>
                  </a:cubicBezTo>
                  <a:cubicBezTo>
                    <a:pt x="37" y="83"/>
                    <a:pt x="37" y="83"/>
                    <a:pt x="37" y="83"/>
                  </a:cubicBezTo>
                  <a:cubicBezTo>
                    <a:pt x="28" y="71"/>
                    <a:pt x="18" y="57"/>
                    <a:pt x="11" y="55"/>
                  </a:cubicBezTo>
                  <a:cubicBezTo>
                    <a:pt x="0" y="51"/>
                    <a:pt x="13" y="49"/>
                    <a:pt x="13" y="49"/>
                  </a:cubicBezTo>
                  <a:cubicBezTo>
                    <a:pt x="13" y="49"/>
                    <a:pt x="18" y="46"/>
                    <a:pt x="20" y="36"/>
                  </a:cubicBezTo>
                  <a:cubicBezTo>
                    <a:pt x="20" y="34"/>
                    <a:pt x="18" y="25"/>
                    <a:pt x="14" y="23"/>
                  </a:cubicBezTo>
                  <a:cubicBezTo>
                    <a:pt x="7" y="21"/>
                    <a:pt x="1" y="16"/>
                    <a:pt x="8" y="14"/>
                  </a:cubicBezTo>
                  <a:cubicBezTo>
                    <a:pt x="15" y="13"/>
                    <a:pt x="22" y="5"/>
                    <a:pt x="25" y="4"/>
                  </a:cubicBezTo>
                  <a:cubicBezTo>
                    <a:pt x="29" y="4"/>
                    <a:pt x="41" y="0"/>
                    <a:pt x="41" y="0"/>
                  </a:cubicBezTo>
                  <a:cubicBezTo>
                    <a:pt x="43" y="6"/>
                    <a:pt x="43" y="6"/>
                    <a:pt x="43" y="6"/>
                  </a:cubicBezTo>
                  <a:cubicBezTo>
                    <a:pt x="47" y="26"/>
                    <a:pt x="47" y="26"/>
                    <a:pt x="47" y="26"/>
                  </a:cubicBezTo>
                  <a:cubicBezTo>
                    <a:pt x="41" y="35"/>
                    <a:pt x="41" y="35"/>
                    <a:pt x="41" y="35"/>
                  </a:cubicBezTo>
                  <a:cubicBezTo>
                    <a:pt x="41" y="35"/>
                    <a:pt x="44" y="38"/>
                    <a:pt x="48" y="44"/>
                  </a:cubicBezTo>
                  <a:cubicBezTo>
                    <a:pt x="49" y="45"/>
                    <a:pt x="50" y="47"/>
                    <a:pt x="52" y="49"/>
                  </a:cubicBezTo>
                  <a:cubicBezTo>
                    <a:pt x="56" y="89"/>
                    <a:pt x="56" y="89"/>
                    <a:pt x="56" y="89"/>
                  </a:cubicBezTo>
                  <a:cubicBezTo>
                    <a:pt x="38" y="89"/>
                    <a:pt x="38" y="89"/>
                    <a:pt x="38" y="89"/>
                  </a:cubicBezTo>
                  <a:cubicBezTo>
                    <a:pt x="38" y="87"/>
                    <a:pt x="37" y="86"/>
                    <a:pt x="37" y="84"/>
                  </a:cubicBezTo>
                  <a:close/>
                </a:path>
              </a:pathLst>
            </a:custGeom>
            <a:solidFill>
              <a:srgbClr val="0400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22" name="Freeform 33"/>
            <p:cNvSpPr/>
            <p:nvPr>
              <p:custDataLst>
                <p:tags r:id="rId50"/>
              </p:custDataLst>
            </p:nvPr>
          </p:nvSpPr>
          <p:spPr bwMode="auto">
            <a:xfrm flipH="1">
              <a:off x="5461654" y="3047718"/>
              <a:ext cx="135320" cy="66220"/>
            </a:xfrm>
            <a:custGeom>
              <a:avLst/>
              <a:gdLst>
                <a:gd name="T0" fmla="*/ 4 w 94"/>
                <a:gd name="T1" fmla="*/ 46 h 46"/>
                <a:gd name="T2" fmla="*/ 94 w 94"/>
                <a:gd name="T3" fmla="*/ 7 h 46"/>
                <a:gd name="T4" fmla="*/ 91 w 94"/>
                <a:gd name="T5" fmla="*/ 0 h 46"/>
                <a:gd name="T6" fmla="*/ 0 w 94"/>
                <a:gd name="T7" fmla="*/ 40 h 46"/>
                <a:gd name="T8" fmla="*/ 4 w 94"/>
                <a:gd name="T9" fmla="*/ 46 h 46"/>
              </a:gdLst>
              <a:ahLst/>
              <a:cxnLst>
                <a:cxn ang="0">
                  <a:pos x="T0" y="T1"/>
                </a:cxn>
                <a:cxn ang="0">
                  <a:pos x="T2" y="T3"/>
                </a:cxn>
                <a:cxn ang="0">
                  <a:pos x="T4" y="T5"/>
                </a:cxn>
                <a:cxn ang="0">
                  <a:pos x="T6" y="T7"/>
                </a:cxn>
                <a:cxn ang="0">
                  <a:pos x="T8" y="T9"/>
                </a:cxn>
              </a:cxnLst>
              <a:rect l="0" t="0" r="r" b="b"/>
              <a:pathLst>
                <a:path w="94" h="46">
                  <a:moveTo>
                    <a:pt x="4" y="46"/>
                  </a:moveTo>
                  <a:lnTo>
                    <a:pt x="94" y="7"/>
                  </a:lnTo>
                  <a:lnTo>
                    <a:pt x="91" y="0"/>
                  </a:lnTo>
                  <a:lnTo>
                    <a:pt x="0" y="40"/>
                  </a:lnTo>
                  <a:lnTo>
                    <a:pt x="4" y="46"/>
                  </a:lnTo>
                  <a:close/>
                </a:path>
              </a:pathLst>
            </a:custGeom>
            <a:solidFill>
              <a:srgbClr val="733D1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23" name="Rectangle 34"/>
            <p:cNvSpPr>
              <a:spLocks noChangeArrowheads="1"/>
            </p:cNvSpPr>
            <p:nvPr>
              <p:custDataLst>
                <p:tags r:id="rId51"/>
              </p:custDataLst>
            </p:nvPr>
          </p:nvSpPr>
          <p:spPr bwMode="auto">
            <a:xfrm flipH="1">
              <a:off x="5474611" y="3113939"/>
              <a:ext cx="70539" cy="79177"/>
            </a:xfrm>
            <a:prstGeom prst="rect">
              <a:avLst/>
            </a:prstGeom>
            <a:solidFill>
              <a:srgbClr val="2A43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
              <a:endParaRPr lang="zh-CN" altLang="en-US" sz="1350"/>
            </a:p>
          </p:txBody>
        </p:sp>
        <p:sp>
          <p:nvSpPr>
            <p:cNvPr id="124" name="Freeform 35"/>
            <p:cNvSpPr/>
            <p:nvPr>
              <p:custDataLst>
                <p:tags r:id="rId52"/>
              </p:custDataLst>
            </p:nvPr>
          </p:nvSpPr>
          <p:spPr bwMode="auto">
            <a:xfrm flipH="1">
              <a:off x="5288905" y="2627363"/>
              <a:ext cx="519685" cy="578708"/>
            </a:xfrm>
            <a:custGeom>
              <a:avLst/>
              <a:gdLst>
                <a:gd name="T0" fmla="*/ 83 w 273"/>
                <a:gd name="T1" fmla="*/ 253 h 304"/>
                <a:gd name="T2" fmla="*/ 34 w 273"/>
                <a:gd name="T3" fmla="*/ 34 h 304"/>
                <a:gd name="T4" fmla="*/ 188 w 273"/>
                <a:gd name="T5" fmla="*/ 174 h 304"/>
                <a:gd name="T6" fmla="*/ 273 w 273"/>
                <a:gd name="T7" fmla="*/ 223 h 304"/>
                <a:gd name="T8" fmla="*/ 169 w 273"/>
                <a:gd name="T9" fmla="*/ 304 h 304"/>
                <a:gd name="T10" fmla="*/ 83 w 273"/>
                <a:gd name="T11" fmla="*/ 253 h 304"/>
              </a:gdLst>
              <a:ahLst/>
              <a:cxnLst>
                <a:cxn ang="0">
                  <a:pos x="T0" y="T1"/>
                </a:cxn>
                <a:cxn ang="0">
                  <a:pos x="T2" y="T3"/>
                </a:cxn>
                <a:cxn ang="0">
                  <a:pos x="T4" y="T5"/>
                </a:cxn>
                <a:cxn ang="0">
                  <a:pos x="T6" y="T7"/>
                </a:cxn>
                <a:cxn ang="0">
                  <a:pos x="T8" y="T9"/>
                </a:cxn>
                <a:cxn ang="0">
                  <a:pos x="T10" y="T11"/>
                </a:cxn>
              </a:cxnLst>
              <a:rect l="0" t="0" r="r" b="b"/>
              <a:pathLst>
                <a:path w="273" h="304">
                  <a:moveTo>
                    <a:pt x="83" y="253"/>
                  </a:moveTo>
                  <a:cubicBezTo>
                    <a:pt x="46" y="180"/>
                    <a:pt x="0" y="68"/>
                    <a:pt x="34" y="34"/>
                  </a:cubicBezTo>
                  <a:cubicBezTo>
                    <a:pt x="67" y="0"/>
                    <a:pt x="94" y="32"/>
                    <a:pt x="188" y="174"/>
                  </a:cubicBezTo>
                  <a:cubicBezTo>
                    <a:pt x="273" y="223"/>
                    <a:pt x="273" y="223"/>
                    <a:pt x="273" y="223"/>
                  </a:cubicBezTo>
                  <a:cubicBezTo>
                    <a:pt x="169" y="304"/>
                    <a:pt x="169" y="304"/>
                    <a:pt x="169" y="304"/>
                  </a:cubicBezTo>
                  <a:cubicBezTo>
                    <a:pt x="83" y="253"/>
                    <a:pt x="83" y="253"/>
                    <a:pt x="83" y="253"/>
                  </a:cubicBezTo>
                </a:path>
              </a:pathLst>
            </a:custGeom>
            <a:solidFill>
              <a:srgbClr val="0C303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25" name="Freeform 36"/>
            <p:cNvSpPr/>
            <p:nvPr>
              <p:custDataLst>
                <p:tags r:id="rId53"/>
              </p:custDataLst>
            </p:nvPr>
          </p:nvSpPr>
          <p:spPr bwMode="auto">
            <a:xfrm flipH="1">
              <a:off x="5769723" y="2787156"/>
              <a:ext cx="24472" cy="27352"/>
            </a:xfrm>
            <a:custGeom>
              <a:avLst/>
              <a:gdLst>
                <a:gd name="T0" fmla="*/ 17 w 17"/>
                <a:gd name="T1" fmla="*/ 5 h 19"/>
                <a:gd name="T2" fmla="*/ 14 w 17"/>
                <a:gd name="T3" fmla="*/ 19 h 19"/>
                <a:gd name="T4" fmla="*/ 0 w 17"/>
                <a:gd name="T5" fmla="*/ 0 h 19"/>
                <a:gd name="T6" fmla="*/ 17 w 17"/>
                <a:gd name="T7" fmla="*/ 5 h 19"/>
              </a:gdLst>
              <a:ahLst/>
              <a:cxnLst>
                <a:cxn ang="0">
                  <a:pos x="T0" y="T1"/>
                </a:cxn>
                <a:cxn ang="0">
                  <a:pos x="T2" y="T3"/>
                </a:cxn>
                <a:cxn ang="0">
                  <a:pos x="T4" y="T5"/>
                </a:cxn>
                <a:cxn ang="0">
                  <a:pos x="T6" y="T7"/>
                </a:cxn>
              </a:cxnLst>
              <a:rect l="0" t="0" r="r" b="b"/>
              <a:pathLst>
                <a:path w="17" h="19">
                  <a:moveTo>
                    <a:pt x="17" y="5"/>
                  </a:moveTo>
                  <a:lnTo>
                    <a:pt x="14" y="19"/>
                  </a:lnTo>
                  <a:lnTo>
                    <a:pt x="0" y="0"/>
                  </a:lnTo>
                  <a:lnTo>
                    <a:pt x="17" y="5"/>
                  </a:lnTo>
                  <a:close/>
                </a:path>
              </a:pathLst>
            </a:custGeom>
            <a:solidFill>
              <a:srgbClr val="DB317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26" name="Freeform 37"/>
            <p:cNvSpPr/>
            <p:nvPr>
              <p:custDataLst>
                <p:tags r:id="rId54"/>
              </p:custDataLst>
            </p:nvPr>
          </p:nvSpPr>
          <p:spPr bwMode="auto">
            <a:xfrm flipH="1">
              <a:off x="5769723" y="2787156"/>
              <a:ext cx="24472" cy="27352"/>
            </a:xfrm>
            <a:custGeom>
              <a:avLst/>
              <a:gdLst>
                <a:gd name="T0" fmla="*/ 17 w 17"/>
                <a:gd name="T1" fmla="*/ 5 h 19"/>
                <a:gd name="T2" fmla="*/ 14 w 17"/>
                <a:gd name="T3" fmla="*/ 19 h 19"/>
                <a:gd name="T4" fmla="*/ 0 w 17"/>
                <a:gd name="T5" fmla="*/ 0 h 19"/>
                <a:gd name="T6" fmla="*/ 17 w 17"/>
                <a:gd name="T7" fmla="*/ 5 h 19"/>
              </a:gdLst>
              <a:ahLst/>
              <a:cxnLst>
                <a:cxn ang="0">
                  <a:pos x="T0" y="T1"/>
                </a:cxn>
                <a:cxn ang="0">
                  <a:pos x="T2" y="T3"/>
                </a:cxn>
                <a:cxn ang="0">
                  <a:pos x="T4" y="T5"/>
                </a:cxn>
                <a:cxn ang="0">
                  <a:pos x="T6" y="T7"/>
                </a:cxn>
              </a:cxnLst>
              <a:rect l="0" t="0" r="r" b="b"/>
              <a:pathLst>
                <a:path w="17" h="19">
                  <a:moveTo>
                    <a:pt x="17" y="5"/>
                  </a:moveTo>
                  <a:lnTo>
                    <a:pt x="14" y="19"/>
                  </a:lnTo>
                  <a:lnTo>
                    <a:pt x="0" y="0"/>
                  </a:lnTo>
                  <a:lnTo>
                    <a:pt x="17"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27" name="Freeform 38"/>
            <p:cNvSpPr/>
            <p:nvPr>
              <p:custDataLst>
                <p:tags r:id="rId55"/>
              </p:custDataLst>
            </p:nvPr>
          </p:nvSpPr>
          <p:spPr bwMode="auto">
            <a:xfrm flipH="1">
              <a:off x="5738052" y="2794354"/>
              <a:ext cx="53264" cy="106528"/>
            </a:xfrm>
            <a:custGeom>
              <a:avLst/>
              <a:gdLst>
                <a:gd name="T0" fmla="*/ 1 w 28"/>
                <a:gd name="T1" fmla="*/ 0 h 56"/>
                <a:gd name="T2" fmla="*/ 19 w 28"/>
                <a:gd name="T3" fmla="*/ 24 h 56"/>
                <a:gd name="T4" fmla="*/ 28 w 28"/>
                <a:gd name="T5" fmla="*/ 56 h 56"/>
                <a:gd name="T6" fmla="*/ 11 w 28"/>
                <a:gd name="T7" fmla="*/ 51 h 56"/>
                <a:gd name="T8" fmla="*/ 1 w 28"/>
                <a:gd name="T9" fmla="*/ 0 h 56"/>
              </a:gdLst>
              <a:ahLst/>
              <a:cxnLst>
                <a:cxn ang="0">
                  <a:pos x="T0" y="T1"/>
                </a:cxn>
                <a:cxn ang="0">
                  <a:pos x="T2" y="T3"/>
                </a:cxn>
                <a:cxn ang="0">
                  <a:pos x="T4" y="T5"/>
                </a:cxn>
                <a:cxn ang="0">
                  <a:pos x="T6" y="T7"/>
                </a:cxn>
                <a:cxn ang="0">
                  <a:pos x="T8" y="T9"/>
                </a:cxn>
              </a:cxnLst>
              <a:rect l="0" t="0" r="r" b="b"/>
              <a:pathLst>
                <a:path w="28" h="56">
                  <a:moveTo>
                    <a:pt x="1" y="0"/>
                  </a:moveTo>
                  <a:cubicBezTo>
                    <a:pt x="19" y="24"/>
                    <a:pt x="19" y="24"/>
                    <a:pt x="19" y="24"/>
                  </a:cubicBezTo>
                  <a:cubicBezTo>
                    <a:pt x="28" y="56"/>
                    <a:pt x="28" y="56"/>
                    <a:pt x="28" y="56"/>
                  </a:cubicBezTo>
                  <a:cubicBezTo>
                    <a:pt x="11" y="51"/>
                    <a:pt x="11" y="51"/>
                    <a:pt x="11" y="51"/>
                  </a:cubicBezTo>
                  <a:cubicBezTo>
                    <a:pt x="6" y="34"/>
                    <a:pt x="0" y="5"/>
                    <a:pt x="1" y="0"/>
                  </a:cubicBezTo>
                </a:path>
              </a:pathLst>
            </a:custGeom>
            <a:solidFill>
              <a:srgbClr val="DB317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28" name="Freeform 39"/>
            <p:cNvSpPr/>
            <p:nvPr>
              <p:custDataLst>
                <p:tags r:id="rId56"/>
              </p:custDataLst>
            </p:nvPr>
          </p:nvSpPr>
          <p:spPr bwMode="auto">
            <a:xfrm flipH="1">
              <a:off x="5644480" y="2781398"/>
              <a:ext cx="102209" cy="93573"/>
            </a:xfrm>
            <a:custGeom>
              <a:avLst/>
              <a:gdLst>
                <a:gd name="T0" fmla="*/ 53 w 54"/>
                <a:gd name="T1" fmla="*/ 0 h 49"/>
                <a:gd name="T2" fmla="*/ 35 w 54"/>
                <a:gd name="T3" fmla="*/ 25 h 49"/>
                <a:gd name="T4" fmla="*/ 0 w 54"/>
                <a:gd name="T5" fmla="*/ 47 h 49"/>
                <a:gd name="T6" fmla="*/ 1 w 54"/>
                <a:gd name="T7" fmla="*/ 49 h 49"/>
                <a:gd name="T8" fmla="*/ 35 w 54"/>
                <a:gd name="T9" fmla="*/ 30 h 49"/>
                <a:gd name="T10" fmla="*/ 53 w 54"/>
                <a:gd name="T11" fmla="*/ 0 h 49"/>
              </a:gdLst>
              <a:ahLst/>
              <a:cxnLst>
                <a:cxn ang="0">
                  <a:pos x="T0" y="T1"/>
                </a:cxn>
                <a:cxn ang="0">
                  <a:pos x="T2" y="T3"/>
                </a:cxn>
                <a:cxn ang="0">
                  <a:pos x="T4" y="T5"/>
                </a:cxn>
                <a:cxn ang="0">
                  <a:pos x="T6" y="T7"/>
                </a:cxn>
                <a:cxn ang="0">
                  <a:pos x="T8" y="T9"/>
                </a:cxn>
                <a:cxn ang="0">
                  <a:pos x="T10" y="T11"/>
                </a:cxn>
              </a:cxnLst>
              <a:rect l="0" t="0" r="r" b="b"/>
              <a:pathLst>
                <a:path w="54" h="49">
                  <a:moveTo>
                    <a:pt x="53" y="0"/>
                  </a:moveTo>
                  <a:cubicBezTo>
                    <a:pt x="52" y="9"/>
                    <a:pt x="45" y="19"/>
                    <a:pt x="35" y="25"/>
                  </a:cubicBezTo>
                  <a:cubicBezTo>
                    <a:pt x="0" y="47"/>
                    <a:pt x="0" y="47"/>
                    <a:pt x="0" y="47"/>
                  </a:cubicBezTo>
                  <a:cubicBezTo>
                    <a:pt x="1" y="49"/>
                    <a:pt x="1" y="49"/>
                    <a:pt x="1" y="49"/>
                  </a:cubicBezTo>
                  <a:cubicBezTo>
                    <a:pt x="35" y="30"/>
                    <a:pt x="35" y="30"/>
                    <a:pt x="35" y="30"/>
                  </a:cubicBezTo>
                  <a:cubicBezTo>
                    <a:pt x="47" y="23"/>
                    <a:pt x="54" y="11"/>
                    <a:pt x="53" y="0"/>
                  </a:cubicBezTo>
                </a:path>
              </a:pathLst>
            </a:custGeom>
            <a:solidFill>
              <a:srgbClr val="0B263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29" name="Freeform 40"/>
            <p:cNvSpPr/>
            <p:nvPr>
              <p:custDataLst>
                <p:tags r:id="rId57"/>
              </p:custDataLst>
            </p:nvPr>
          </p:nvSpPr>
          <p:spPr bwMode="auto">
            <a:xfrm flipH="1">
              <a:off x="5771162" y="2887926"/>
              <a:ext cx="11517" cy="7198"/>
            </a:xfrm>
            <a:custGeom>
              <a:avLst/>
              <a:gdLst>
                <a:gd name="T0" fmla="*/ 6 w 6"/>
                <a:gd name="T1" fmla="*/ 0 h 4"/>
                <a:gd name="T2" fmla="*/ 0 w 6"/>
                <a:gd name="T3" fmla="*/ 4 h 4"/>
                <a:gd name="T4" fmla="*/ 6 w 6"/>
                <a:gd name="T5" fmla="*/ 1 h 4"/>
                <a:gd name="T6" fmla="*/ 6 w 6"/>
                <a:gd name="T7" fmla="*/ 0 h 4"/>
                <a:gd name="T8" fmla="*/ 6 w 6"/>
                <a:gd name="T9" fmla="*/ 0 h 4"/>
                <a:gd name="T10" fmla="*/ 6 w 6"/>
                <a:gd name="T11" fmla="*/ 0 h 4"/>
              </a:gdLst>
              <a:ahLst/>
              <a:cxnLst>
                <a:cxn ang="0">
                  <a:pos x="T0" y="T1"/>
                </a:cxn>
                <a:cxn ang="0">
                  <a:pos x="T2" y="T3"/>
                </a:cxn>
                <a:cxn ang="0">
                  <a:pos x="T4" y="T5"/>
                </a:cxn>
                <a:cxn ang="0">
                  <a:pos x="T6" y="T7"/>
                </a:cxn>
                <a:cxn ang="0">
                  <a:pos x="T8" y="T9"/>
                </a:cxn>
                <a:cxn ang="0">
                  <a:pos x="T10" y="T11"/>
                </a:cxn>
              </a:cxnLst>
              <a:rect l="0" t="0" r="r" b="b"/>
              <a:pathLst>
                <a:path w="6" h="4">
                  <a:moveTo>
                    <a:pt x="6" y="0"/>
                  </a:moveTo>
                  <a:cubicBezTo>
                    <a:pt x="0" y="4"/>
                    <a:pt x="0" y="4"/>
                    <a:pt x="0" y="4"/>
                  </a:cubicBezTo>
                  <a:cubicBezTo>
                    <a:pt x="6" y="1"/>
                    <a:pt x="6" y="1"/>
                    <a:pt x="6" y="1"/>
                  </a:cubicBezTo>
                  <a:cubicBezTo>
                    <a:pt x="6" y="0"/>
                    <a:pt x="6" y="0"/>
                    <a:pt x="6" y="0"/>
                  </a:cubicBezTo>
                  <a:cubicBezTo>
                    <a:pt x="6" y="0"/>
                    <a:pt x="6" y="0"/>
                    <a:pt x="6" y="0"/>
                  </a:cubicBezTo>
                  <a:cubicBezTo>
                    <a:pt x="6" y="0"/>
                    <a:pt x="6" y="0"/>
                    <a:pt x="6" y="0"/>
                  </a:cubicBezTo>
                </a:path>
              </a:pathLst>
            </a:custGeom>
            <a:solidFill>
              <a:srgbClr val="736E7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30" name="Freeform 41"/>
            <p:cNvSpPr/>
            <p:nvPr>
              <p:custDataLst>
                <p:tags r:id="rId58"/>
              </p:custDataLst>
            </p:nvPr>
          </p:nvSpPr>
          <p:spPr bwMode="auto">
            <a:xfrm flipH="1">
              <a:off x="5922317" y="2923915"/>
              <a:ext cx="41747" cy="33111"/>
            </a:xfrm>
            <a:custGeom>
              <a:avLst/>
              <a:gdLst>
                <a:gd name="T0" fmla="*/ 10 w 22"/>
                <a:gd name="T1" fmla="*/ 0 h 17"/>
                <a:gd name="T2" fmla="*/ 9 w 22"/>
                <a:gd name="T3" fmla="*/ 1 h 17"/>
                <a:gd name="T4" fmla="*/ 0 w 22"/>
                <a:gd name="T5" fmla="*/ 4 h 17"/>
                <a:gd name="T6" fmla="*/ 1 w 22"/>
                <a:gd name="T7" fmla="*/ 4 h 17"/>
                <a:gd name="T8" fmla="*/ 21 w 22"/>
                <a:gd name="T9" fmla="*/ 14 h 17"/>
                <a:gd name="T10" fmla="*/ 22 w 22"/>
                <a:gd name="T11" fmla="*/ 17 h 17"/>
                <a:gd name="T12" fmla="*/ 21 w 22"/>
                <a:gd name="T13" fmla="*/ 9 h 17"/>
                <a:gd name="T14" fmla="*/ 10 w 22"/>
                <a:gd name="T15" fmla="*/ 0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7">
                  <a:moveTo>
                    <a:pt x="10" y="0"/>
                  </a:moveTo>
                  <a:cubicBezTo>
                    <a:pt x="10" y="1"/>
                    <a:pt x="10" y="1"/>
                    <a:pt x="9" y="1"/>
                  </a:cubicBezTo>
                  <a:cubicBezTo>
                    <a:pt x="0" y="4"/>
                    <a:pt x="0" y="4"/>
                    <a:pt x="0" y="4"/>
                  </a:cubicBezTo>
                  <a:cubicBezTo>
                    <a:pt x="1" y="4"/>
                    <a:pt x="1" y="4"/>
                    <a:pt x="1" y="4"/>
                  </a:cubicBezTo>
                  <a:cubicBezTo>
                    <a:pt x="18" y="4"/>
                    <a:pt x="21" y="14"/>
                    <a:pt x="21" y="14"/>
                  </a:cubicBezTo>
                  <a:cubicBezTo>
                    <a:pt x="21" y="15"/>
                    <a:pt x="21" y="16"/>
                    <a:pt x="22" y="17"/>
                  </a:cubicBezTo>
                  <a:cubicBezTo>
                    <a:pt x="22" y="14"/>
                    <a:pt x="22" y="12"/>
                    <a:pt x="21" y="9"/>
                  </a:cubicBezTo>
                  <a:cubicBezTo>
                    <a:pt x="21" y="9"/>
                    <a:pt x="19" y="3"/>
                    <a:pt x="10" y="0"/>
                  </a:cubicBezTo>
                </a:path>
              </a:pathLst>
            </a:custGeom>
            <a:solidFill>
              <a:srgbClr val="0B263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31" name="Freeform 42"/>
            <p:cNvSpPr/>
            <p:nvPr>
              <p:custDataLst>
                <p:tags r:id="rId59"/>
              </p:custDataLst>
            </p:nvPr>
          </p:nvSpPr>
          <p:spPr bwMode="auto">
            <a:xfrm flipH="1">
              <a:off x="5745249" y="2870651"/>
              <a:ext cx="25912" cy="17275"/>
            </a:xfrm>
            <a:custGeom>
              <a:avLst/>
              <a:gdLst>
                <a:gd name="T0" fmla="*/ 13 w 14"/>
                <a:gd name="T1" fmla="*/ 0 h 9"/>
                <a:gd name="T2" fmla="*/ 0 w 14"/>
                <a:gd name="T3" fmla="*/ 9 h 9"/>
                <a:gd name="T4" fmla="*/ 0 w 14"/>
                <a:gd name="T5" fmla="*/ 9 h 9"/>
                <a:gd name="T6" fmla="*/ 0 w 14"/>
                <a:gd name="T7" fmla="*/ 9 h 9"/>
                <a:gd name="T8" fmla="*/ 14 w 14"/>
                <a:gd name="T9" fmla="*/ 2 h 9"/>
                <a:gd name="T10" fmla="*/ 13 w 14"/>
                <a:gd name="T11" fmla="*/ 0 h 9"/>
              </a:gdLst>
              <a:ahLst/>
              <a:cxnLst>
                <a:cxn ang="0">
                  <a:pos x="T0" y="T1"/>
                </a:cxn>
                <a:cxn ang="0">
                  <a:pos x="T2" y="T3"/>
                </a:cxn>
                <a:cxn ang="0">
                  <a:pos x="T4" y="T5"/>
                </a:cxn>
                <a:cxn ang="0">
                  <a:pos x="T6" y="T7"/>
                </a:cxn>
                <a:cxn ang="0">
                  <a:pos x="T8" y="T9"/>
                </a:cxn>
                <a:cxn ang="0">
                  <a:pos x="T10" y="T11"/>
                </a:cxn>
              </a:cxnLst>
              <a:rect l="0" t="0" r="r" b="b"/>
              <a:pathLst>
                <a:path w="14" h="9">
                  <a:moveTo>
                    <a:pt x="13" y="0"/>
                  </a:moveTo>
                  <a:cubicBezTo>
                    <a:pt x="0" y="9"/>
                    <a:pt x="0" y="9"/>
                    <a:pt x="0" y="9"/>
                  </a:cubicBezTo>
                  <a:cubicBezTo>
                    <a:pt x="0" y="9"/>
                    <a:pt x="0" y="9"/>
                    <a:pt x="0" y="9"/>
                  </a:cubicBezTo>
                  <a:cubicBezTo>
                    <a:pt x="0" y="9"/>
                    <a:pt x="0" y="9"/>
                    <a:pt x="0" y="9"/>
                  </a:cubicBezTo>
                  <a:cubicBezTo>
                    <a:pt x="14" y="2"/>
                    <a:pt x="14" y="2"/>
                    <a:pt x="14" y="2"/>
                  </a:cubicBezTo>
                  <a:cubicBezTo>
                    <a:pt x="13" y="0"/>
                    <a:pt x="13" y="0"/>
                    <a:pt x="13" y="0"/>
                  </a:cubicBezTo>
                </a:path>
              </a:pathLst>
            </a:custGeom>
            <a:solidFill>
              <a:srgbClr val="802E4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32" name="Freeform 43"/>
            <p:cNvSpPr/>
            <p:nvPr>
              <p:custDataLst>
                <p:tags r:id="rId60"/>
              </p:custDataLst>
            </p:nvPr>
          </p:nvSpPr>
          <p:spPr bwMode="auto">
            <a:xfrm flipH="1">
              <a:off x="5638721" y="2729573"/>
              <a:ext cx="325344" cy="263442"/>
            </a:xfrm>
            <a:custGeom>
              <a:avLst/>
              <a:gdLst>
                <a:gd name="T0" fmla="*/ 21 w 171"/>
                <a:gd name="T1" fmla="*/ 111 h 138"/>
                <a:gd name="T2" fmla="*/ 0 w 171"/>
                <a:gd name="T3" fmla="*/ 101 h 138"/>
                <a:gd name="T4" fmla="*/ 9 w 171"/>
                <a:gd name="T5" fmla="*/ 98 h 138"/>
                <a:gd name="T6" fmla="*/ 14 w 171"/>
                <a:gd name="T7" fmla="*/ 95 h 138"/>
                <a:gd name="T8" fmla="*/ 127 w 171"/>
                <a:gd name="T9" fmla="*/ 8 h 138"/>
                <a:gd name="T10" fmla="*/ 165 w 171"/>
                <a:gd name="T11" fmla="*/ 15 h 138"/>
                <a:gd name="T12" fmla="*/ 149 w 171"/>
                <a:gd name="T13" fmla="*/ 52 h 138"/>
                <a:gd name="T14" fmla="*/ 27 w 171"/>
                <a:gd name="T15" fmla="*/ 131 h 138"/>
                <a:gd name="T16" fmla="*/ 15 w 171"/>
                <a:gd name="T17" fmla="*/ 136 h 138"/>
                <a:gd name="T18" fmla="*/ 10 w 171"/>
                <a:gd name="T19" fmla="*/ 138 h 138"/>
                <a:gd name="T20" fmla="*/ 21 w 171"/>
                <a:gd name="T21" fmla="*/ 111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1" h="138">
                  <a:moveTo>
                    <a:pt x="21" y="111"/>
                  </a:moveTo>
                  <a:cubicBezTo>
                    <a:pt x="21" y="111"/>
                    <a:pt x="18" y="100"/>
                    <a:pt x="0" y="101"/>
                  </a:cubicBezTo>
                  <a:cubicBezTo>
                    <a:pt x="9" y="98"/>
                    <a:pt x="9" y="98"/>
                    <a:pt x="9" y="98"/>
                  </a:cubicBezTo>
                  <a:cubicBezTo>
                    <a:pt x="11" y="97"/>
                    <a:pt x="12" y="96"/>
                    <a:pt x="14" y="95"/>
                  </a:cubicBezTo>
                  <a:cubicBezTo>
                    <a:pt x="127" y="8"/>
                    <a:pt x="127" y="8"/>
                    <a:pt x="127" y="8"/>
                  </a:cubicBezTo>
                  <a:cubicBezTo>
                    <a:pt x="142" y="0"/>
                    <a:pt x="159" y="3"/>
                    <a:pt x="165" y="15"/>
                  </a:cubicBezTo>
                  <a:cubicBezTo>
                    <a:pt x="171" y="27"/>
                    <a:pt x="164" y="44"/>
                    <a:pt x="149" y="52"/>
                  </a:cubicBezTo>
                  <a:cubicBezTo>
                    <a:pt x="27" y="131"/>
                    <a:pt x="27" y="131"/>
                    <a:pt x="27" y="131"/>
                  </a:cubicBezTo>
                  <a:cubicBezTo>
                    <a:pt x="23" y="134"/>
                    <a:pt x="19" y="135"/>
                    <a:pt x="15" y="136"/>
                  </a:cubicBezTo>
                  <a:cubicBezTo>
                    <a:pt x="13" y="137"/>
                    <a:pt x="12" y="138"/>
                    <a:pt x="10" y="138"/>
                  </a:cubicBezTo>
                  <a:cubicBezTo>
                    <a:pt x="10" y="138"/>
                    <a:pt x="27" y="126"/>
                    <a:pt x="21" y="111"/>
                  </a:cubicBezTo>
                </a:path>
              </a:pathLst>
            </a:custGeom>
            <a:solidFill>
              <a:srgbClr val="0C303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33" name="Freeform 44"/>
            <p:cNvSpPr>
              <a:spLocks noEditPoints="1"/>
            </p:cNvSpPr>
            <p:nvPr>
              <p:custDataLst>
                <p:tags r:id="rId61"/>
              </p:custDataLst>
            </p:nvPr>
          </p:nvSpPr>
          <p:spPr bwMode="auto">
            <a:xfrm flipH="1">
              <a:off x="5733733" y="2887926"/>
              <a:ext cx="37429" cy="28791"/>
            </a:xfrm>
            <a:custGeom>
              <a:avLst/>
              <a:gdLst>
                <a:gd name="T0" fmla="*/ 2 w 20"/>
                <a:gd name="T1" fmla="*/ 2 h 15"/>
                <a:gd name="T2" fmla="*/ 20 w 20"/>
                <a:gd name="T3" fmla="*/ 15 h 15"/>
                <a:gd name="T4" fmla="*/ 17 w 20"/>
                <a:gd name="T5" fmla="*/ 7 h 15"/>
                <a:gd name="T6" fmla="*/ 18 w 20"/>
                <a:gd name="T7" fmla="*/ 7 h 15"/>
                <a:gd name="T8" fmla="*/ 2 w 20"/>
                <a:gd name="T9" fmla="*/ 2 h 15"/>
                <a:gd name="T10" fmla="*/ 0 w 20"/>
                <a:gd name="T11" fmla="*/ 0 h 15"/>
                <a:gd name="T12" fmla="*/ 0 w 20"/>
                <a:gd name="T13" fmla="*/ 1 h 15"/>
                <a:gd name="T14" fmla="*/ 0 w 20"/>
                <a:gd name="T15" fmla="*/ 1 h 15"/>
                <a:gd name="T16" fmla="*/ 0 w 20"/>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5">
                  <a:moveTo>
                    <a:pt x="2" y="2"/>
                  </a:moveTo>
                  <a:cubicBezTo>
                    <a:pt x="5" y="4"/>
                    <a:pt x="11" y="9"/>
                    <a:pt x="20" y="15"/>
                  </a:cubicBezTo>
                  <a:cubicBezTo>
                    <a:pt x="19" y="12"/>
                    <a:pt x="18" y="9"/>
                    <a:pt x="17" y="7"/>
                  </a:cubicBezTo>
                  <a:cubicBezTo>
                    <a:pt x="18" y="7"/>
                    <a:pt x="18" y="7"/>
                    <a:pt x="18" y="7"/>
                  </a:cubicBezTo>
                  <a:cubicBezTo>
                    <a:pt x="2" y="2"/>
                    <a:pt x="2" y="2"/>
                    <a:pt x="2" y="2"/>
                  </a:cubicBezTo>
                  <a:moveTo>
                    <a:pt x="0" y="0"/>
                  </a:moveTo>
                  <a:cubicBezTo>
                    <a:pt x="0" y="1"/>
                    <a:pt x="0" y="1"/>
                    <a:pt x="0" y="1"/>
                  </a:cubicBezTo>
                  <a:cubicBezTo>
                    <a:pt x="0" y="1"/>
                    <a:pt x="0" y="1"/>
                    <a:pt x="0" y="1"/>
                  </a:cubicBezTo>
                  <a:cubicBezTo>
                    <a:pt x="0" y="1"/>
                    <a:pt x="0" y="1"/>
                    <a:pt x="0" y="0"/>
                  </a:cubicBezTo>
                </a:path>
              </a:pathLst>
            </a:custGeom>
            <a:solidFill>
              <a:srgbClr val="A39E9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34" name="Freeform 45"/>
            <p:cNvSpPr/>
            <p:nvPr>
              <p:custDataLst>
                <p:tags r:id="rId62"/>
              </p:custDataLst>
            </p:nvPr>
          </p:nvSpPr>
          <p:spPr bwMode="auto">
            <a:xfrm flipH="1">
              <a:off x="5516358" y="2899443"/>
              <a:ext cx="223133" cy="136760"/>
            </a:xfrm>
            <a:custGeom>
              <a:avLst/>
              <a:gdLst>
                <a:gd name="T0" fmla="*/ 0 w 117"/>
                <a:gd name="T1" fmla="*/ 0 h 72"/>
                <a:gd name="T2" fmla="*/ 0 w 117"/>
                <a:gd name="T3" fmla="*/ 1 h 72"/>
                <a:gd name="T4" fmla="*/ 3 w 117"/>
                <a:gd name="T5" fmla="*/ 9 h 72"/>
                <a:gd name="T6" fmla="*/ 101 w 117"/>
                <a:gd name="T7" fmla="*/ 72 h 72"/>
                <a:gd name="T8" fmla="*/ 117 w 117"/>
                <a:gd name="T9" fmla="*/ 67 h 72"/>
                <a:gd name="T10" fmla="*/ 113 w 117"/>
                <a:gd name="T11" fmla="*/ 47 h 72"/>
                <a:gd name="T12" fmla="*/ 0 w 117"/>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117" h="72">
                  <a:moveTo>
                    <a:pt x="0" y="0"/>
                  </a:moveTo>
                  <a:cubicBezTo>
                    <a:pt x="0" y="1"/>
                    <a:pt x="0" y="1"/>
                    <a:pt x="0" y="1"/>
                  </a:cubicBezTo>
                  <a:cubicBezTo>
                    <a:pt x="1" y="3"/>
                    <a:pt x="2" y="6"/>
                    <a:pt x="3" y="9"/>
                  </a:cubicBezTo>
                  <a:cubicBezTo>
                    <a:pt x="37" y="31"/>
                    <a:pt x="101" y="72"/>
                    <a:pt x="101" y="72"/>
                  </a:cubicBezTo>
                  <a:cubicBezTo>
                    <a:pt x="117" y="67"/>
                    <a:pt x="117" y="67"/>
                    <a:pt x="117" y="67"/>
                  </a:cubicBezTo>
                  <a:cubicBezTo>
                    <a:pt x="113" y="47"/>
                    <a:pt x="113" y="47"/>
                    <a:pt x="113" y="47"/>
                  </a:cubicBezTo>
                  <a:cubicBezTo>
                    <a:pt x="0" y="0"/>
                    <a:pt x="0" y="0"/>
                    <a:pt x="0" y="0"/>
                  </a:cubicBezTo>
                </a:path>
              </a:pathLst>
            </a:custGeom>
            <a:solidFill>
              <a:srgbClr val="0D2A3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35" name="Freeform 46"/>
            <p:cNvSpPr/>
            <p:nvPr>
              <p:custDataLst>
                <p:tags r:id="rId63"/>
              </p:custDataLst>
            </p:nvPr>
          </p:nvSpPr>
          <p:spPr bwMode="auto">
            <a:xfrm flipH="1">
              <a:off x="5738052" y="2887926"/>
              <a:ext cx="33110" cy="12957"/>
            </a:xfrm>
            <a:custGeom>
              <a:avLst/>
              <a:gdLst>
                <a:gd name="T0" fmla="*/ 0 w 18"/>
                <a:gd name="T1" fmla="*/ 0 h 7"/>
                <a:gd name="T2" fmla="*/ 0 w 18"/>
                <a:gd name="T3" fmla="*/ 0 h 7"/>
                <a:gd name="T4" fmla="*/ 0 w 18"/>
                <a:gd name="T5" fmla="*/ 1 h 7"/>
                <a:gd name="T6" fmla="*/ 1 w 18"/>
                <a:gd name="T7" fmla="*/ 1 h 7"/>
                <a:gd name="T8" fmla="*/ 2 w 18"/>
                <a:gd name="T9" fmla="*/ 2 h 7"/>
                <a:gd name="T10" fmla="*/ 18 w 18"/>
                <a:gd name="T11" fmla="*/ 7 h 7"/>
                <a:gd name="T12" fmla="*/ 17 w 18"/>
                <a:gd name="T13" fmla="*/ 7 h 7"/>
                <a:gd name="T14" fmla="*/ 17 w 18"/>
                <a:gd name="T15" fmla="*/ 6 h 7"/>
                <a:gd name="T16" fmla="*/ 17 w 18"/>
                <a:gd name="T17" fmla="*/ 5 h 7"/>
                <a:gd name="T18" fmla="*/ 0 w 18"/>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0" y="0"/>
                  </a:moveTo>
                  <a:cubicBezTo>
                    <a:pt x="0" y="0"/>
                    <a:pt x="0" y="0"/>
                    <a:pt x="0" y="0"/>
                  </a:cubicBezTo>
                  <a:cubicBezTo>
                    <a:pt x="0" y="1"/>
                    <a:pt x="0" y="1"/>
                    <a:pt x="0" y="1"/>
                  </a:cubicBezTo>
                  <a:cubicBezTo>
                    <a:pt x="1" y="1"/>
                    <a:pt x="1" y="1"/>
                    <a:pt x="1" y="1"/>
                  </a:cubicBezTo>
                  <a:cubicBezTo>
                    <a:pt x="1" y="1"/>
                    <a:pt x="2" y="2"/>
                    <a:pt x="2" y="2"/>
                  </a:cubicBezTo>
                  <a:cubicBezTo>
                    <a:pt x="18" y="7"/>
                    <a:pt x="18" y="7"/>
                    <a:pt x="18" y="7"/>
                  </a:cubicBezTo>
                  <a:cubicBezTo>
                    <a:pt x="17" y="7"/>
                    <a:pt x="17" y="7"/>
                    <a:pt x="17" y="7"/>
                  </a:cubicBezTo>
                  <a:cubicBezTo>
                    <a:pt x="17" y="6"/>
                    <a:pt x="17" y="6"/>
                    <a:pt x="17" y="6"/>
                  </a:cubicBezTo>
                  <a:cubicBezTo>
                    <a:pt x="17" y="5"/>
                    <a:pt x="17" y="5"/>
                    <a:pt x="17" y="5"/>
                  </a:cubicBezTo>
                  <a:cubicBezTo>
                    <a:pt x="0" y="0"/>
                    <a:pt x="0" y="0"/>
                    <a:pt x="0" y="0"/>
                  </a:cubicBezTo>
                </a:path>
              </a:pathLst>
            </a:custGeom>
            <a:solidFill>
              <a:srgbClr val="AF306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36" name="Freeform 47"/>
            <p:cNvSpPr/>
            <p:nvPr>
              <p:custDataLst>
                <p:tags r:id="rId64"/>
              </p:custDataLst>
            </p:nvPr>
          </p:nvSpPr>
          <p:spPr bwMode="auto">
            <a:xfrm flipH="1">
              <a:off x="5771162" y="2887926"/>
              <a:ext cx="0" cy="1440"/>
            </a:xfrm>
            <a:custGeom>
              <a:avLst/>
              <a:gdLst>
                <a:gd name="T0" fmla="*/ 0 h 1"/>
                <a:gd name="T1" fmla="*/ 1 h 1"/>
                <a:gd name="T2" fmla="*/ 0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1"/>
                  </a:cubicBezTo>
                  <a:cubicBezTo>
                    <a:pt x="0" y="0"/>
                    <a:pt x="0" y="0"/>
                    <a:pt x="0" y="0"/>
                  </a:cubicBezTo>
                  <a:cubicBezTo>
                    <a:pt x="0" y="0"/>
                    <a:pt x="0" y="0"/>
                    <a:pt x="0" y="0"/>
                  </a:cubicBezTo>
                  <a:cubicBezTo>
                    <a:pt x="0" y="0"/>
                    <a:pt x="0" y="0"/>
                    <a:pt x="0" y="0"/>
                  </a:cubicBezTo>
                </a:path>
              </a:pathLst>
            </a:custGeom>
            <a:solidFill>
              <a:srgbClr val="5B575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37" name="Freeform 48"/>
            <p:cNvSpPr/>
            <p:nvPr>
              <p:custDataLst>
                <p:tags r:id="rId65"/>
              </p:custDataLst>
            </p:nvPr>
          </p:nvSpPr>
          <p:spPr bwMode="auto">
            <a:xfrm flipH="1">
              <a:off x="5771162" y="288792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67294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38" name="Freeform 49"/>
            <p:cNvSpPr/>
            <p:nvPr>
              <p:custDataLst>
                <p:tags r:id="rId66"/>
              </p:custDataLst>
            </p:nvPr>
          </p:nvSpPr>
          <p:spPr bwMode="auto">
            <a:xfrm flipH="1">
              <a:off x="5524995" y="2887926"/>
              <a:ext cx="246167" cy="159793"/>
            </a:xfrm>
            <a:custGeom>
              <a:avLst/>
              <a:gdLst>
                <a:gd name="T0" fmla="*/ 127 w 130"/>
                <a:gd name="T1" fmla="*/ 60 h 84"/>
                <a:gd name="T2" fmla="*/ 130 w 130"/>
                <a:gd name="T3" fmla="*/ 79 h 84"/>
                <a:gd name="T4" fmla="*/ 114 w 130"/>
                <a:gd name="T5" fmla="*/ 84 h 84"/>
                <a:gd name="T6" fmla="*/ 1 w 130"/>
                <a:gd name="T7" fmla="*/ 1 h 84"/>
                <a:gd name="T8" fmla="*/ 0 w 130"/>
                <a:gd name="T9" fmla="*/ 0 h 84"/>
                <a:gd name="T10" fmla="*/ 16 w 130"/>
                <a:gd name="T11" fmla="*/ 6 h 84"/>
                <a:gd name="T12" fmla="*/ 127 w 130"/>
                <a:gd name="T13" fmla="*/ 60 h 84"/>
              </a:gdLst>
              <a:ahLst/>
              <a:cxnLst>
                <a:cxn ang="0">
                  <a:pos x="T0" y="T1"/>
                </a:cxn>
                <a:cxn ang="0">
                  <a:pos x="T2" y="T3"/>
                </a:cxn>
                <a:cxn ang="0">
                  <a:pos x="T4" y="T5"/>
                </a:cxn>
                <a:cxn ang="0">
                  <a:pos x="T6" y="T7"/>
                </a:cxn>
                <a:cxn ang="0">
                  <a:pos x="T8" y="T9"/>
                </a:cxn>
                <a:cxn ang="0">
                  <a:pos x="T10" y="T11"/>
                </a:cxn>
                <a:cxn ang="0">
                  <a:pos x="T12" y="T13"/>
                </a:cxn>
              </a:cxnLst>
              <a:rect l="0" t="0" r="r" b="b"/>
              <a:pathLst>
                <a:path w="130" h="84">
                  <a:moveTo>
                    <a:pt x="127" y="60"/>
                  </a:moveTo>
                  <a:cubicBezTo>
                    <a:pt x="130" y="79"/>
                    <a:pt x="130" y="79"/>
                    <a:pt x="130" y="79"/>
                  </a:cubicBezTo>
                  <a:cubicBezTo>
                    <a:pt x="114" y="84"/>
                    <a:pt x="114" y="84"/>
                    <a:pt x="114" y="84"/>
                  </a:cubicBezTo>
                  <a:cubicBezTo>
                    <a:pt x="114" y="84"/>
                    <a:pt x="11" y="11"/>
                    <a:pt x="1" y="1"/>
                  </a:cubicBezTo>
                  <a:cubicBezTo>
                    <a:pt x="0" y="0"/>
                    <a:pt x="0" y="0"/>
                    <a:pt x="0" y="0"/>
                  </a:cubicBezTo>
                  <a:cubicBezTo>
                    <a:pt x="16" y="6"/>
                    <a:pt x="16" y="6"/>
                    <a:pt x="16" y="6"/>
                  </a:cubicBezTo>
                  <a:lnTo>
                    <a:pt x="127" y="60"/>
                  </a:lnTo>
                  <a:close/>
                </a:path>
              </a:pathLst>
            </a:custGeom>
            <a:solidFill>
              <a:srgbClr val="DB317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139" name="Freeform 52"/>
            <p:cNvSpPr/>
            <p:nvPr>
              <p:custDataLst>
                <p:tags r:id="rId67"/>
              </p:custDataLst>
            </p:nvPr>
          </p:nvSpPr>
          <p:spPr bwMode="auto">
            <a:xfrm flipH="1">
              <a:off x="4841198" y="3856759"/>
              <a:ext cx="28791" cy="23033"/>
            </a:xfrm>
            <a:custGeom>
              <a:avLst/>
              <a:gdLst>
                <a:gd name="T0" fmla="*/ 3 w 15"/>
                <a:gd name="T1" fmla="*/ 0 h 12"/>
                <a:gd name="T2" fmla="*/ 0 w 15"/>
                <a:gd name="T3" fmla="*/ 8 h 12"/>
                <a:gd name="T4" fmla="*/ 4 w 15"/>
                <a:gd name="T5" fmla="*/ 12 h 12"/>
                <a:gd name="T6" fmla="*/ 15 w 15"/>
                <a:gd name="T7" fmla="*/ 0 h 12"/>
                <a:gd name="T8" fmla="*/ 3 w 15"/>
                <a:gd name="T9" fmla="*/ 0 h 12"/>
              </a:gdLst>
              <a:ahLst/>
              <a:cxnLst>
                <a:cxn ang="0">
                  <a:pos x="T0" y="T1"/>
                </a:cxn>
                <a:cxn ang="0">
                  <a:pos x="T2" y="T3"/>
                </a:cxn>
                <a:cxn ang="0">
                  <a:pos x="T4" y="T5"/>
                </a:cxn>
                <a:cxn ang="0">
                  <a:pos x="T6" y="T7"/>
                </a:cxn>
                <a:cxn ang="0">
                  <a:pos x="T8" y="T9"/>
                </a:cxn>
              </a:cxnLst>
              <a:rect l="0" t="0" r="r" b="b"/>
              <a:pathLst>
                <a:path w="15" h="12">
                  <a:moveTo>
                    <a:pt x="3" y="0"/>
                  </a:moveTo>
                  <a:cubicBezTo>
                    <a:pt x="1" y="4"/>
                    <a:pt x="0" y="8"/>
                    <a:pt x="0" y="8"/>
                  </a:cubicBezTo>
                  <a:cubicBezTo>
                    <a:pt x="0" y="11"/>
                    <a:pt x="1" y="12"/>
                    <a:pt x="4" y="12"/>
                  </a:cubicBezTo>
                  <a:cubicBezTo>
                    <a:pt x="15" y="0"/>
                    <a:pt x="15" y="0"/>
                    <a:pt x="15" y="0"/>
                  </a:cubicBezTo>
                  <a:cubicBezTo>
                    <a:pt x="11" y="0"/>
                    <a:pt x="7" y="0"/>
                    <a:pt x="3" y="0"/>
                  </a:cubicBezTo>
                </a:path>
              </a:pathLst>
            </a:custGeom>
            <a:solidFill>
              <a:srgbClr val="091C2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一、教育法规的制定</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616585" y="1628775"/>
            <a:ext cx="5080000" cy="398780"/>
          </a:xfrm>
          <a:prstGeom prst="rect">
            <a:avLst/>
          </a:prstGeom>
          <a:noFill/>
          <a:ln w="9525">
            <a:noFill/>
          </a:ln>
        </p:spPr>
        <p:txBody>
          <a:bodyPr>
            <a:spAutoFit/>
          </a:bodyPr>
          <a:p>
            <a:pPr marL="342900" indent="-342900">
              <a:buFont typeface="Wingdings" panose="05000000000000000000" charset="0"/>
              <a:buChar char="u"/>
            </a:pPr>
            <a:r>
              <a:rPr lang="zh-CN" sz="2000" b="1">
                <a:solidFill>
                  <a:schemeClr val="accent1"/>
                </a:solidFill>
                <a:latin typeface="微软雅黑" panose="020B0503020204020204" pitchFamily="34" charset="-122"/>
                <a:ea typeface="微软雅黑" panose="020B0503020204020204" pitchFamily="34" charset="-122"/>
              </a:rPr>
              <a:t>（三）教育立法的基本程序</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470535" y="2564765"/>
            <a:ext cx="5869305" cy="3415030"/>
          </a:xfrm>
          <a:prstGeom prst="rect">
            <a:avLst/>
          </a:prstGeom>
          <a:noFill/>
          <a:ln w="9525">
            <a:noFill/>
          </a:ln>
        </p:spPr>
        <p:txBody>
          <a:bodyPr wrap="square">
            <a:spAutoFit/>
          </a:bodyPr>
          <a:p>
            <a:pPr indent="0" fontAlgn="auto">
              <a:lnSpc>
                <a:spcPct val="150000"/>
              </a:lnSpc>
              <a:buFont typeface="Wingdings" panose="05000000000000000000" charset="0"/>
              <a:buNone/>
            </a:pPr>
            <a:r>
              <a:rPr sz="2400" b="0" dirty="0">
                <a:latin typeface="微软雅黑" panose="020B0503020204020204" pitchFamily="34" charset="-122"/>
                <a:ea typeface="微软雅黑" panose="020B0503020204020204" pitchFamily="34" charset="-122"/>
              </a:rPr>
              <a:t>教育立法的程序是指国家机关在制定、修改或废止教育法规的活 动中，必须履行的法定步骤和手续。根据我国以往的立法实践和《立 法法》的规定，教育立法一般分为</a:t>
            </a:r>
            <a:r>
              <a:rPr sz="2400" b="1" dirty="0">
                <a:solidFill>
                  <a:schemeClr val="accent2"/>
                </a:solidFill>
                <a:latin typeface="微软雅黑" panose="020B0503020204020204" pitchFamily="34" charset="-122"/>
                <a:ea typeface="微软雅黑" panose="020B0503020204020204" pitchFamily="34" charset="-122"/>
              </a:rPr>
              <a:t>提出法律案、审议法律草案、通过 法律、公布法律</a:t>
            </a:r>
            <a:r>
              <a:rPr sz="2400" b="0" dirty="0">
                <a:latin typeface="微软雅黑" panose="020B0503020204020204" pitchFamily="34" charset="-122"/>
                <a:ea typeface="微软雅黑" panose="020B0503020204020204" pitchFamily="34" charset="-122"/>
              </a:rPr>
              <a:t>四个步骤。</a:t>
            </a:r>
            <a:endParaRPr lang="zh-CN" sz="2400" b="0" dirty="0">
              <a:latin typeface="微软雅黑" panose="020B0503020204020204" pitchFamily="34" charset="-122"/>
              <a:ea typeface="微软雅黑" panose="020B0503020204020204" pitchFamily="34" charset="-122"/>
            </a:endParaRPr>
          </a:p>
        </p:txBody>
      </p:sp>
      <p:sp>
        <p:nvSpPr>
          <p:cNvPr id="3" name="文本框 2"/>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任务二 教育法规的制定与执行</a:t>
            </a:r>
            <a:endParaRPr lang="zh-CN" altLang="en-US" sz="2800" b="1">
              <a:latin typeface="微软雅黑" panose="020B0503020204020204" pitchFamily="34" charset="-122"/>
              <a:ea typeface="微软雅黑" panose="020B0503020204020204" pitchFamily="34" charset="-122"/>
            </a:endParaRPr>
          </a:p>
        </p:txBody>
      </p:sp>
      <p:pic>
        <p:nvPicPr>
          <p:cNvPr id="129" name="图片 128"/>
          <p:cNvPicPr/>
          <p:nvPr/>
        </p:nvPicPr>
        <p:blipFill>
          <a:blip r:embed="rId1"/>
          <a:stretch>
            <a:fillRect/>
          </a:stretch>
        </p:blipFill>
        <p:spPr>
          <a:xfrm>
            <a:off x="7035165" y="2797175"/>
            <a:ext cx="4373880" cy="29502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一、教育法规的制定</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任务二 教育法规的制定与执行</a:t>
            </a:r>
            <a:endParaRPr lang="zh-CN" altLang="en-US" sz="2800" b="1">
              <a:latin typeface="微软雅黑" panose="020B0503020204020204" pitchFamily="34" charset="-122"/>
              <a:ea typeface="微软雅黑" panose="020B0503020204020204" pitchFamily="34" charset="-122"/>
            </a:endParaRPr>
          </a:p>
        </p:txBody>
      </p:sp>
      <p:sp>
        <p:nvSpPr>
          <p:cNvPr id="8" name="Rectangle 96"/>
          <p:cNvSpPr/>
          <p:nvPr>
            <p:custDataLst>
              <p:tags r:id="rId1"/>
            </p:custDataLst>
          </p:nvPr>
        </p:nvSpPr>
        <p:spPr>
          <a:xfrm>
            <a:off x="6084155" y="2296614"/>
            <a:ext cx="156682" cy="4112540"/>
          </a:xfrm>
          <a:prstGeom prst="rect">
            <a:avLst/>
          </a:prstGeom>
          <a:gradFill>
            <a:gsLst>
              <a:gs pos="1000">
                <a:sysClr val="window" lastClr="FFFFFF">
                  <a:lumMod val="95000"/>
                </a:sysClr>
              </a:gs>
              <a:gs pos="49000">
                <a:sysClr val="window" lastClr="FFFFFF">
                  <a:lumMod val="75000"/>
                </a:sysClr>
              </a:gs>
              <a:gs pos="32000">
                <a:sysClr val="window" lastClr="FFFFFF">
                  <a:lumMod val="65000"/>
                </a:sysClr>
              </a:gs>
              <a:gs pos="90000">
                <a:sysClr val="window" lastClr="FFFFFF">
                  <a:lumMod val="95000"/>
                </a:sysClr>
              </a:gs>
            </a:gsLst>
            <a:lin ang="0" scaled="0"/>
          </a:gradFill>
          <a:ln w="6350" cap="flat" cmpd="sng" algn="ctr">
            <a:solidFill>
              <a:sysClr val="window" lastClr="FFFFFF">
                <a:lumMod val="85000"/>
              </a:sysClr>
            </a:solidFill>
            <a:prstDash val="solid"/>
            <a:miter lim="800000"/>
          </a:ln>
          <a:effectLst/>
        </p:spPr>
        <p:txBody>
          <a:bodyPr rtlCol="0" anchor="ctr"/>
          <a:lstStyle/>
          <a:p>
            <a:pPr algn="ctr"/>
            <a:endParaRPr lang="en-US" sz="2400" noProof="1"/>
          </a:p>
        </p:txBody>
      </p:sp>
      <p:sp>
        <p:nvSpPr>
          <p:cNvPr id="18" name="文本框 17"/>
          <p:cNvSpPr txBox="1"/>
          <p:nvPr>
            <p:custDataLst>
              <p:tags r:id="rId2"/>
            </p:custDataLst>
          </p:nvPr>
        </p:nvSpPr>
        <p:spPr>
          <a:xfrm>
            <a:off x="628015" y="3127375"/>
            <a:ext cx="3914140" cy="1102995"/>
          </a:xfrm>
          <a:prstGeom prst="rect">
            <a:avLst/>
          </a:prstGeom>
        </p:spPr>
        <p:txBody>
          <a:bodyPr vert="horz" lIns="91440" tIns="45720" rIns="91440" bIns="45720" rtlCol="0" anchor="ctr" anchorCtr="0"/>
          <a:lstStyle>
            <a:lvl1pPr indent="0" defTabSz="1218565">
              <a:spcBef>
                <a:spcPts val="0"/>
              </a:spcBef>
              <a:buFont typeface="Arial" panose="020B0604020202020204" pitchFamily="34" charset="0"/>
              <a:buNone/>
              <a:defRPr sz="2400"/>
            </a:lvl1pPr>
            <a:lvl2pPr marL="609600" indent="0" defTabSz="1218565">
              <a:spcBef>
                <a:spcPts val="0"/>
              </a:spcBef>
              <a:buFont typeface="Arial" panose="020B0604020202020204" pitchFamily="34" charset="0"/>
              <a:buNone/>
              <a:defRPr sz="2000"/>
            </a:lvl2pPr>
            <a:lvl3pPr marL="1219200" indent="0" defTabSz="1218565">
              <a:spcBef>
                <a:spcPts val="0"/>
              </a:spcBef>
              <a:buFont typeface="Arial" panose="020B0604020202020204" pitchFamily="34" charset="0"/>
              <a:buNone/>
              <a:defRPr/>
            </a:lvl3pPr>
            <a:lvl4pPr marL="1828800" indent="0" defTabSz="1218565">
              <a:spcBef>
                <a:spcPts val="0"/>
              </a:spcBef>
              <a:buFont typeface="Arial" panose="020B0604020202020204" pitchFamily="34" charset="0"/>
              <a:buNone/>
              <a:defRPr/>
            </a:lvl4pPr>
            <a:lvl5pPr marL="2438400" indent="0" defTabSz="1218565">
              <a:spcBef>
                <a:spcPts val="0"/>
              </a:spcBef>
              <a:buFont typeface="Arial" panose="020B0604020202020204" pitchFamily="34" charset="0"/>
              <a:buNone/>
              <a:defRPr/>
            </a:lvl5pPr>
            <a:lvl6pPr marL="3352800" indent="-304800" defTabSz="1218565">
              <a:lnSpc>
                <a:spcPct val="90000"/>
              </a:lnSpc>
              <a:spcBef>
                <a:spcPts val="665"/>
              </a:spcBef>
              <a:buFont typeface="Arial" panose="020B0604020202020204" pitchFamily="34" charset="0"/>
              <a:buChar char="•"/>
              <a:defRPr sz="2400"/>
            </a:lvl6pPr>
            <a:lvl7pPr marL="3962400" indent="-304800" defTabSz="1218565">
              <a:lnSpc>
                <a:spcPct val="90000"/>
              </a:lnSpc>
              <a:spcBef>
                <a:spcPts val="665"/>
              </a:spcBef>
              <a:buFont typeface="Arial" panose="020B0604020202020204" pitchFamily="34" charset="0"/>
              <a:buChar char="•"/>
              <a:defRPr sz="2400"/>
            </a:lvl7pPr>
            <a:lvl8pPr marL="4572000" indent="-304800" defTabSz="1218565">
              <a:lnSpc>
                <a:spcPct val="90000"/>
              </a:lnSpc>
              <a:spcBef>
                <a:spcPts val="665"/>
              </a:spcBef>
              <a:buFont typeface="Arial" panose="020B0604020202020204" pitchFamily="34" charset="0"/>
              <a:buChar char="•"/>
              <a:defRPr sz="2400"/>
            </a:lvl8pPr>
            <a:lvl9pPr marL="5181600" indent="-304800" defTabSz="1218565">
              <a:lnSpc>
                <a:spcPct val="90000"/>
              </a:lnSpc>
              <a:spcBef>
                <a:spcPts val="665"/>
              </a:spcBef>
              <a:buFont typeface="Arial" panose="020B0604020202020204" pitchFamily="34" charset="0"/>
              <a:buChar char="•"/>
              <a:defRPr sz="2400"/>
            </a:lvl9pPr>
          </a:lstStyle>
          <a:p>
            <a:pPr algn="l" fontAlgn="auto">
              <a:lnSpc>
                <a:spcPct val="150000"/>
              </a:lnSpc>
            </a:pPr>
            <a:r>
              <a:rPr lang="zh-CN" altLang="en-US" sz="1600" dirty="0">
                <a:latin typeface="微软雅黑" panose="020B0503020204020204" pitchFamily="34" charset="-122"/>
                <a:ea typeface="微软雅黑" panose="020B0503020204020204" pitchFamily="34" charset="-122"/>
              </a:rPr>
              <a:t>各种专项（单项教育法规的制定，在依据《宪法》的同时，也必须依据《中华人民共和国教育法》）。</a:t>
            </a:r>
            <a:endParaRPr lang="zh-CN" altLang="en-US" sz="1600" dirty="0">
              <a:latin typeface="微软雅黑" panose="020B0503020204020204" pitchFamily="34" charset="-122"/>
              <a:ea typeface="微软雅黑" panose="020B0503020204020204" pitchFamily="34" charset="-122"/>
            </a:endParaRPr>
          </a:p>
        </p:txBody>
      </p:sp>
      <p:sp>
        <p:nvSpPr>
          <p:cNvPr id="32" name="文本框 31"/>
          <p:cNvSpPr txBox="1"/>
          <p:nvPr>
            <p:custDataLst>
              <p:tags r:id="rId3"/>
            </p:custDataLst>
          </p:nvPr>
        </p:nvSpPr>
        <p:spPr>
          <a:xfrm>
            <a:off x="7615771" y="2459386"/>
            <a:ext cx="2259155" cy="742462"/>
          </a:xfrm>
          <a:prstGeom prst="rect">
            <a:avLst/>
          </a:prstGeom>
        </p:spPr>
        <p:txBody>
          <a:bodyPr vert="horz" lIns="91440" tIns="45720" rIns="91440" bIns="45720" rtlCol="0" anchor="ctr" anchorCtr="0"/>
          <a:lstStyle>
            <a:lvl1pPr indent="0" defTabSz="1218565">
              <a:spcBef>
                <a:spcPts val="0"/>
              </a:spcBef>
              <a:buFont typeface="Arial" panose="020B0604020202020204" pitchFamily="34" charset="0"/>
              <a:buNone/>
              <a:defRPr sz="2400"/>
            </a:lvl1pPr>
            <a:lvl2pPr marL="609600" indent="0" defTabSz="1218565">
              <a:spcBef>
                <a:spcPts val="0"/>
              </a:spcBef>
              <a:buFont typeface="Arial" panose="020B0604020202020204" pitchFamily="34" charset="0"/>
              <a:buNone/>
              <a:defRPr sz="2000"/>
            </a:lvl2pPr>
            <a:lvl3pPr marL="1219200" indent="0" defTabSz="1218565">
              <a:spcBef>
                <a:spcPts val="0"/>
              </a:spcBef>
              <a:buFont typeface="Arial" panose="020B0604020202020204" pitchFamily="34" charset="0"/>
              <a:buNone/>
              <a:defRPr/>
            </a:lvl3pPr>
            <a:lvl4pPr marL="1828800" indent="0" defTabSz="1218565">
              <a:spcBef>
                <a:spcPts val="0"/>
              </a:spcBef>
              <a:buFont typeface="Arial" panose="020B0604020202020204" pitchFamily="34" charset="0"/>
              <a:buNone/>
              <a:defRPr/>
            </a:lvl4pPr>
            <a:lvl5pPr marL="2438400" indent="0" defTabSz="1218565">
              <a:spcBef>
                <a:spcPts val="0"/>
              </a:spcBef>
              <a:buFont typeface="Arial" panose="020B0604020202020204" pitchFamily="34" charset="0"/>
              <a:buNone/>
              <a:defRPr/>
            </a:lvl5pPr>
            <a:lvl6pPr marL="3352800" indent="-304800" defTabSz="1218565">
              <a:lnSpc>
                <a:spcPct val="90000"/>
              </a:lnSpc>
              <a:spcBef>
                <a:spcPts val="665"/>
              </a:spcBef>
              <a:buFont typeface="Arial" panose="020B0604020202020204" pitchFamily="34" charset="0"/>
              <a:buChar char="•"/>
              <a:defRPr sz="2400"/>
            </a:lvl6pPr>
            <a:lvl7pPr marL="3962400" indent="-304800" defTabSz="1218565">
              <a:lnSpc>
                <a:spcPct val="90000"/>
              </a:lnSpc>
              <a:spcBef>
                <a:spcPts val="665"/>
              </a:spcBef>
              <a:buFont typeface="Arial" panose="020B0604020202020204" pitchFamily="34" charset="0"/>
              <a:buChar char="•"/>
              <a:defRPr sz="2400"/>
            </a:lvl7pPr>
            <a:lvl8pPr marL="4572000" indent="-304800" defTabSz="1218565">
              <a:lnSpc>
                <a:spcPct val="90000"/>
              </a:lnSpc>
              <a:spcBef>
                <a:spcPts val="665"/>
              </a:spcBef>
              <a:buFont typeface="Arial" panose="020B0604020202020204" pitchFamily="34" charset="0"/>
              <a:buChar char="•"/>
              <a:defRPr sz="2400"/>
            </a:lvl8pPr>
            <a:lvl9pPr marL="5181600" indent="-304800" defTabSz="1218565">
              <a:lnSpc>
                <a:spcPct val="90000"/>
              </a:lnSpc>
              <a:spcBef>
                <a:spcPts val="665"/>
              </a:spcBef>
              <a:buFont typeface="Arial" panose="020B0604020202020204" pitchFamily="34" charset="0"/>
              <a:buChar char="•"/>
              <a:defRPr sz="2400"/>
            </a:lvl9pPr>
          </a:lstStyle>
          <a:p>
            <a:pPr fontAlgn="auto">
              <a:lnSpc>
                <a:spcPct val="150000"/>
              </a:lnSpc>
            </a:pPr>
            <a:r>
              <a:rPr lang="zh-CN" altLang="en-US" sz="1600" dirty="0">
                <a:latin typeface="微软雅黑" panose="020B0503020204020204" pitchFamily="34" charset="-122"/>
                <a:ea typeface="微软雅黑" panose="020B0503020204020204" pitchFamily="34" charset="-122"/>
              </a:rPr>
              <a:t>任何教育法律都必须根据《宪法》制定。</a:t>
            </a:r>
            <a:endParaRPr lang="zh-CN" altLang="en-US" sz="1600" dirty="0">
              <a:latin typeface="微软雅黑" panose="020B0503020204020204" pitchFamily="34" charset="-122"/>
              <a:ea typeface="微软雅黑" panose="020B0503020204020204" pitchFamily="34" charset="-122"/>
            </a:endParaRPr>
          </a:p>
        </p:txBody>
      </p:sp>
      <p:sp>
        <p:nvSpPr>
          <p:cNvPr id="33" name="文本框 32"/>
          <p:cNvSpPr txBox="1"/>
          <p:nvPr>
            <p:custDataLst>
              <p:tags r:id="rId4"/>
            </p:custDataLst>
          </p:nvPr>
        </p:nvSpPr>
        <p:spPr>
          <a:xfrm>
            <a:off x="7616190" y="4307840"/>
            <a:ext cx="3973195" cy="742950"/>
          </a:xfrm>
          <a:prstGeom prst="rect">
            <a:avLst/>
          </a:prstGeom>
        </p:spPr>
        <p:txBody>
          <a:bodyPr vert="horz" lIns="91440" tIns="45720" rIns="91440" bIns="45720" rtlCol="0" anchor="ctr" anchorCtr="0"/>
          <a:lstStyle>
            <a:lvl1pPr indent="0" defTabSz="1218565">
              <a:spcBef>
                <a:spcPts val="0"/>
              </a:spcBef>
              <a:buFont typeface="Arial" panose="020B0604020202020204" pitchFamily="34" charset="0"/>
              <a:buNone/>
              <a:defRPr sz="2400"/>
            </a:lvl1pPr>
            <a:lvl2pPr marL="609600" indent="0" defTabSz="1218565">
              <a:spcBef>
                <a:spcPts val="0"/>
              </a:spcBef>
              <a:buFont typeface="Arial" panose="020B0604020202020204" pitchFamily="34" charset="0"/>
              <a:buNone/>
              <a:defRPr sz="2000"/>
            </a:lvl2pPr>
            <a:lvl3pPr marL="1219200" indent="0" defTabSz="1218565">
              <a:spcBef>
                <a:spcPts val="0"/>
              </a:spcBef>
              <a:buFont typeface="Arial" panose="020B0604020202020204" pitchFamily="34" charset="0"/>
              <a:buNone/>
              <a:defRPr/>
            </a:lvl3pPr>
            <a:lvl4pPr marL="1828800" indent="0" defTabSz="1218565">
              <a:spcBef>
                <a:spcPts val="0"/>
              </a:spcBef>
              <a:buFont typeface="Arial" panose="020B0604020202020204" pitchFamily="34" charset="0"/>
              <a:buNone/>
              <a:defRPr/>
            </a:lvl4pPr>
            <a:lvl5pPr marL="2438400" indent="0" defTabSz="1218565">
              <a:spcBef>
                <a:spcPts val="0"/>
              </a:spcBef>
              <a:buFont typeface="Arial" panose="020B0604020202020204" pitchFamily="34" charset="0"/>
              <a:buNone/>
              <a:defRPr/>
            </a:lvl5pPr>
            <a:lvl6pPr marL="3352800" indent="-304800" defTabSz="1218565">
              <a:lnSpc>
                <a:spcPct val="90000"/>
              </a:lnSpc>
              <a:spcBef>
                <a:spcPts val="665"/>
              </a:spcBef>
              <a:buFont typeface="Arial" panose="020B0604020202020204" pitchFamily="34" charset="0"/>
              <a:buChar char="•"/>
              <a:defRPr sz="2400"/>
            </a:lvl6pPr>
            <a:lvl7pPr marL="3962400" indent="-304800" defTabSz="1218565">
              <a:lnSpc>
                <a:spcPct val="90000"/>
              </a:lnSpc>
              <a:spcBef>
                <a:spcPts val="665"/>
              </a:spcBef>
              <a:buFont typeface="Arial" panose="020B0604020202020204" pitchFamily="34" charset="0"/>
              <a:buChar char="•"/>
              <a:defRPr sz="2400"/>
            </a:lvl7pPr>
            <a:lvl8pPr marL="4572000" indent="-304800" defTabSz="1218565">
              <a:lnSpc>
                <a:spcPct val="90000"/>
              </a:lnSpc>
              <a:spcBef>
                <a:spcPts val="665"/>
              </a:spcBef>
              <a:buFont typeface="Arial" panose="020B0604020202020204" pitchFamily="34" charset="0"/>
              <a:buChar char="•"/>
              <a:defRPr sz="2400"/>
            </a:lvl8pPr>
            <a:lvl9pPr marL="5181600" indent="-304800" defTabSz="1218565">
              <a:lnSpc>
                <a:spcPct val="90000"/>
              </a:lnSpc>
              <a:spcBef>
                <a:spcPts val="665"/>
              </a:spcBef>
              <a:buFont typeface="Arial" panose="020B0604020202020204" pitchFamily="34" charset="0"/>
              <a:buChar char="•"/>
              <a:defRPr sz="2400"/>
            </a:lvl9pPr>
          </a:lstStyle>
          <a:p>
            <a:pPr fontAlgn="auto">
              <a:lnSpc>
                <a:spcPct val="150000"/>
              </a:lnSpc>
            </a:pPr>
            <a:r>
              <a:rPr lang="zh-CN" altLang="en-US" sz="1600" dirty="0">
                <a:latin typeface="微软雅黑" panose="020B0503020204020204" pitchFamily="34" charset="-122"/>
                <a:ea typeface="微软雅黑" panose="020B0503020204020204" pitchFamily="34" charset="-122"/>
              </a:rPr>
              <a:t>教育法规的制定，需要参照其他相关法规的精神与原则，以协调好教育法规与其他法规的关系。</a:t>
            </a:r>
            <a:endParaRPr lang="zh-CN" altLang="en-US" sz="1600" dirty="0">
              <a:latin typeface="微软雅黑" panose="020B0503020204020204" pitchFamily="34" charset="-122"/>
              <a:ea typeface="微软雅黑" panose="020B0503020204020204" pitchFamily="34" charset="-122"/>
            </a:endParaRPr>
          </a:p>
        </p:txBody>
      </p:sp>
      <p:sp>
        <p:nvSpPr>
          <p:cNvPr id="34" name="文本框 33"/>
          <p:cNvSpPr txBox="1"/>
          <p:nvPr>
            <p:custDataLst>
              <p:tags r:id="rId5"/>
            </p:custDataLst>
          </p:nvPr>
        </p:nvSpPr>
        <p:spPr>
          <a:xfrm>
            <a:off x="766445" y="5247640"/>
            <a:ext cx="3775710" cy="742950"/>
          </a:xfrm>
          <a:prstGeom prst="rect">
            <a:avLst/>
          </a:prstGeom>
        </p:spPr>
        <p:txBody>
          <a:bodyPr vert="horz" lIns="91440" tIns="45720" rIns="91440" bIns="45720" rtlCol="0" anchor="ctr" anchorCtr="0"/>
          <a:lstStyle>
            <a:lvl1pPr indent="0" defTabSz="1218565">
              <a:spcBef>
                <a:spcPts val="0"/>
              </a:spcBef>
              <a:buFont typeface="Arial" panose="020B0604020202020204" pitchFamily="34" charset="0"/>
              <a:buNone/>
              <a:defRPr sz="2400"/>
            </a:lvl1pPr>
            <a:lvl2pPr marL="609600" indent="0" defTabSz="1218565">
              <a:spcBef>
                <a:spcPts val="0"/>
              </a:spcBef>
              <a:buFont typeface="Arial" panose="020B0604020202020204" pitchFamily="34" charset="0"/>
              <a:buNone/>
              <a:defRPr sz="2000"/>
            </a:lvl2pPr>
            <a:lvl3pPr marL="1219200" indent="0" defTabSz="1218565">
              <a:spcBef>
                <a:spcPts val="0"/>
              </a:spcBef>
              <a:buFont typeface="Arial" panose="020B0604020202020204" pitchFamily="34" charset="0"/>
              <a:buNone/>
              <a:defRPr/>
            </a:lvl3pPr>
            <a:lvl4pPr marL="1828800" indent="0" defTabSz="1218565">
              <a:spcBef>
                <a:spcPts val="0"/>
              </a:spcBef>
              <a:buFont typeface="Arial" panose="020B0604020202020204" pitchFamily="34" charset="0"/>
              <a:buNone/>
              <a:defRPr/>
            </a:lvl4pPr>
            <a:lvl5pPr marL="2438400" indent="0" defTabSz="1218565">
              <a:spcBef>
                <a:spcPts val="0"/>
              </a:spcBef>
              <a:buFont typeface="Arial" panose="020B0604020202020204" pitchFamily="34" charset="0"/>
              <a:buNone/>
              <a:defRPr/>
            </a:lvl5pPr>
            <a:lvl6pPr marL="3352800" indent="-304800" defTabSz="1218565">
              <a:lnSpc>
                <a:spcPct val="90000"/>
              </a:lnSpc>
              <a:spcBef>
                <a:spcPts val="665"/>
              </a:spcBef>
              <a:buFont typeface="Arial" panose="020B0604020202020204" pitchFamily="34" charset="0"/>
              <a:buChar char="•"/>
              <a:defRPr sz="2400"/>
            </a:lvl6pPr>
            <a:lvl7pPr marL="3962400" indent="-304800" defTabSz="1218565">
              <a:lnSpc>
                <a:spcPct val="90000"/>
              </a:lnSpc>
              <a:spcBef>
                <a:spcPts val="665"/>
              </a:spcBef>
              <a:buFont typeface="Arial" panose="020B0604020202020204" pitchFamily="34" charset="0"/>
              <a:buChar char="•"/>
              <a:defRPr sz="2400"/>
            </a:lvl7pPr>
            <a:lvl8pPr marL="4572000" indent="-304800" defTabSz="1218565">
              <a:lnSpc>
                <a:spcPct val="90000"/>
              </a:lnSpc>
              <a:spcBef>
                <a:spcPts val="665"/>
              </a:spcBef>
              <a:buFont typeface="Arial" panose="020B0604020202020204" pitchFamily="34" charset="0"/>
              <a:buChar char="•"/>
              <a:defRPr sz="2400"/>
            </a:lvl8pPr>
            <a:lvl9pPr marL="5181600" indent="-304800" defTabSz="1218565">
              <a:lnSpc>
                <a:spcPct val="90000"/>
              </a:lnSpc>
              <a:spcBef>
                <a:spcPts val="665"/>
              </a:spcBef>
              <a:buFont typeface="Arial" panose="020B0604020202020204" pitchFamily="34" charset="0"/>
              <a:buChar char="•"/>
              <a:defRPr sz="2400"/>
            </a:lvl9pPr>
          </a:lstStyle>
          <a:p>
            <a:pPr indent="0" fontAlgn="auto">
              <a:lnSpc>
                <a:spcPct val="150000"/>
              </a:lnSpc>
              <a:buFont typeface="Wingdings" panose="05000000000000000000" charset="0"/>
              <a:buNone/>
            </a:pPr>
            <a:r>
              <a:rPr lang="zh-CN" sz="1600" dirty="0">
                <a:latin typeface="微软雅黑" panose="020B0503020204020204" pitchFamily="34" charset="-122"/>
                <a:ea typeface="微软雅黑" panose="020B0503020204020204" pitchFamily="34" charset="-122"/>
                <a:sym typeface="+mn-ea"/>
              </a:rPr>
              <a:t>教育法规的制定需要遵循民主化与科学化的原则。</a:t>
            </a:r>
            <a:endParaRPr lang="zh-CN" altLang="en-US" sz="1600" dirty="0">
              <a:latin typeface="微软雅黑" panose="020B0503020204020204" pitchFamily="34" charset="-122"/>
              <a:ea typeface="微软雅黑" panose="020B0503020204020204" pitchFamily="34" charset="-122"/>
              <a:sym typeface="+mn-ea"/>
            </a:endParaRPr>
          </a:p>
        </p:txBody>
      </p:sp>
      <p:sp>
        <p:nvSpPr>
          <p:cNvPr id="14" name="Pentagon 102"/>
          <p:cNvSpPr/>
          <p:nvPr userDrawn="1">
            <p:custDataLst>
              <p:tags r:id="rId6"/>
            </p:custDataLst>
          </p:nvPr>
        </p:nvSpPr>
        <p:spPr>
          <a:xfrm>
            <a:off x="5029646" y="2486421"/>
            <a:ext cx="2422380" cy="654105"/>
          </a:xfrm>
          <a:prstGeom prst="homePlate">
            <a:avLst/>
          </a:prstGeom>
          <a:solidFill>
            <a:sysClr val="window" lastClr="FFFFFF"/>
          </a:solidFill>
          <a:ln w="9525" cap="flat" cmpd="sng" algn="ctr">
            <a:solidFill>
              <a:sysClr val="window" lastClr="FFFFFF">
                <a:lumMod val="85000"/>
              </a:sysClr>
            </a:solidFill>
            <a:prstDash val="solid"/>
            <a:miter lim="800000"/>
          </a:ln>
          <a:effectLst/>
        </p:spPr>
        <p:txBody>
          <a:bodyPr rtlCol="0" anchor="ctr"/>
          <a:lstStyle/>
          <a:p>
            <a:pPr algn="ctr"/>
            <a:endParaRPr lang="en-US" sz="2400"/>
          </a:p>
        </p:txBody>
      </p:sp>
      <p:sp>
        <p:nvSpPr>
          <p:cNvPr id="15" name="Pentagon 103"/>
          <p:cNvSpPr/>
          <p:nvPr>
            <p:custDataLst>
              <p:tags r:id="rId7"/>
            </p:custDataLst>
          </p:nvPr>
        </p:nvSpPr>
        <p:spPr>
          <a:xfrm>
            <a:off x="5044224" y="2499608"/>
            <a:ext cx="2393223" cy="627731"/>
          </a:xfrm>
          <a:prstGeom prst="homePlate">
            <a:avLst/>
          </a:prstGeom>
          <a:solidFill>
            <a:srgbClr val="FFC715"/>
          </a:solidFill>
          <a:ln w="12700" cap="flat" cmpd="sng" algn="ctr">
            <a:noFill/>
            <a:prstDash val="solid"/>
            <a:miter lim="800000"/>
          </a:ln>
          <a:effectLst/>
        </p:spPr>
        <p:txBody>
          <a:bodyPr rtlCol="0" anchor="ctr"/>
          <a:lstStyle/>
          <a:p>
            <a:pPr algn="ctr"/>
            <a:endParaRPr lang="en-US" sz="2400"/>
          </a:p>
        </p:txBody>
      </p:sp>
      <p:sp>
        <p:nvSpPr>
          <p:cNvPr id="6" name="文本框 5"/>
          <p:cNvSpPr txBox="1"/>
          <p:nvPr>
            <p:custDataLst>
              <p:tags r:id="rId8"/>
            </p:custDataLst>
          </p:nvPr>
        </p:nvSpPr>
        <p:spPr>
          <a:xfrm>
            <a:off x="5392019" y="2512795"/>
            <a:ext cx="1539729" cy="614544"/>
          </a:xfrm>
          <a:prstGeom prst="rect">
            <a:avLst/>
          </a:prstGeom>
          <a:noFill/>
        </p:spPr>
        <p:txBody>
          <a:bodyPr wrap="square" lIns="90000" tIns="46800" rIns="90000" bIns="46800" rtlCol="0" anchor="ctr" anchorCtr="0"/>
          <a:lstStyle/>
          <a:p>
            <a:pPr algn="ctr"/>
            <a:r>
              <a:rPr lang="en-US" altLang="zh-CN" dirty="0">
                <a:solidFill>
                  <a:sysClr val="window" lastClr="FFFFFF"/>
                </a:solidFill>
                <a:latin typeface="Arial" panose="020B0604020202020204" pitchFamily="34" charset="0"/>
                <a:ea typeface="黑体" panose="02010609060101010101" charset="-122"/>
                <a:cs typeface="+mn-ea"/>
              </a:rPr>
              <a:t>01</a:t>
            </a:r>
            <a:endParaRPr lang="en-US" altLang="zh-CN" dirty="0">
              <a:solidFill>
                <a:sysClr val="window" lastClr="FFFFFF"/>
              </a:solidFill>
              <a:latin typeface="Arial" panose="020B0604020202020204" pitchFamily="34" charset="0"/>
              <a:ea typeface="黑体" panose="02010609060101010101" charset="-122"/>
              <a:cs typeface="+mn-ea"/>
            </a:endParaRPr>
          </a:p>
        </p:txBody>
      </p:sp>
      <p:sp>
        <p:nvSpPr>
          <p:cNvPr id="12" name="Pentagon 100"/>
          <p:cNvSpPr/>
          <p:nvPr userDrawn="1">
            <p:custDataLst>
              <p:tags r:id="rId9"/>
            </p:custDataLst>
          </p:nvPr>
        </p:nvSpPr>
        <p:spPr>
          <a:xfrm flipH="1">
            <a:off x="4716096" y="3406689"/>
            <a:ext cx="2423657" cy="655265"/>
          </a:xfrm>
          <a:prstGeom prst="homePlate">
            <a:avLst/>
          </a:prstGeom>
          <a:solidFill>
            <a:sysClr val="window" lastClr="FFFFFF"/>
          </a:solidFill>
          <a:ln w="9525" cap="flat" cmpd="sng" algn="ctr">
            <a:solidFill>
              <a:sysClr val="window" lastClr="FFFFFF">
                <a:lumMod val="85000"/>
              </a:sysClr>
            </a:solidFill>
            <a:prstDash val="solid"/>
            <a:miter lim="800000"/>
          </a:ln>
          <a:effectLst/>
        </p:spPr>
        <p:txBody>
          <a:bodyPr rtlCol="0" anchor="ctr"/>
          <a:lstStyle/>
          <a:p>
            <a:pPr algn="ctr"/>
            <a:endParaRPr lang="en-US" sz="2400"/>
          </a:p>
        </p:txBody>
      </p:sp>
      <p:sp>
        <p:nvSpPr>
          <p:cNvPr id="13" name="Pentagon 101"/>
          <p:cNvSpPr/>
          <p:nvPr>
            <p:custDataLst>
              <p:tags r:id="rId10"/>
            </p:custDataLst>
          </p:nvPr>
        </p:nvSpPr>
        <p:spPr>
          <a:xfrm flipH="1">
            <a:off x="4730682" y="3419900"/>
            <a:ext cx="2394485" cy="628844"/>
          </a:xfrm>
          <a:prstGeom prst="homePlate">
            <a:avLst/>
          </a:prstGeom>
          <a:solidFill>
            <a:srgbClr val="9DCD4F"/>
          </a:solidFill>
          <a:ln w="12700" cap="flat" cmpd="sng" algn="ctr">
            <a:noFill/>
            <a:prstDash val="solid"/>
            <a:miter lim="800000"/>
          </a:ln>
          <a:effectLst/>
        </p:spPr>
        <p:txBody>
          <a:bodyPr rtlCol="0" anchor="ctr"/>
          <a:lstStyle/>
          <a:p>
            <a:pPr algn="ctr"/>
            <a:endParaRPr lang="en-US" sz="2400"/>
          </a:p>
        </p:txBody>
      </p:sp>
      <p:sp>
        <p:nvSpPr>
          <p:cNvPr id="35" name="文本框 34"/>
          <p:cNvSpPr txBox="1"/>
          <p:nvPr>
            <p:custDataLst>
              <p:tags r:id="rId11"/>
            </p:custDataLst>
          </p:nvPr>
        </p:nvSpPr>
        <p:spPr>
          <a:xfrm>
            <a:off x="5391919" y="3427894"/>
            <a:ext cx="1539729" cy="614544"/>
          </a:xfrm>
          <a:prstGeom prst="rect">
            <a:avLst/>
          </a:prstGeom>
          <a:noFill/>
        </p:spPr>
        <p:txBody>
          <a:bodyPr wrap="square" lIns="90000" tIns="46800" rIns="90000" bIns="46800" rtlCol="0" anchor="ctr" anchorCtr="0"/>
          <a:lstStyle/>
          <a:p>
            <a:pPr algn="ctr"/>
            <a:r>
              <a:rPr lang="en-US" altLang="zh-CN" dirty="0">
                <a:solidFill>
                  <a:sysClr val="window" lastClr="FFFFFF"/>
                </a:solidFill>
                <a:latin typeface="Arial" panose="020B0604020202020204" pitchFamily="34" charset="0"/>
                <a:ea typeface="黑体" panose="02010609060101010101" charset="-122"/>
                <a:cs typeface="+mn-ea"/>
              </a:rPr>
              <a:t>02</a:t>
            </a:r>
            <a:endParaRPr lang="en-US" altLang="zh-CN" dirty="0">
              <a:solidFill>
                <a:sysClr val="window" lastClr="FFFFFF"/>
              </a:solidFill>
              <a:latin typeface="Arial" panose="020B0604020202020204" pitchFamily="34" charset="0"/>
              <a:ea typeface="黑体" panose="02010609060101010101" charset="-122"/>
              <a:cs typeface="+mn-ea"/>
            </a:endParaRPr>
          </a:p>
        </p:txBody>
      </p:sp>
      <p:sp>
        <p:nvSpPr>
          <p:cNvPr id="26" name="Pentagon 102"/>
          <p:cNvSpPr/>
          <p:nvPr userDrawn="1">
            <p:custDataLst>
              <p:tags r:id="rId12"/>
            </p:custDataLst>
          </p:nvPr>
        </p:nvSpPr>
        <p:spPr>
          <a:xfrm>
            <a:off x="5044224" y="4334505"/>
            <a:ext cx="2423657" cy="655265"/>
          </a:xfrm>
          <a:prstGeom prst="homePlate">
            <a:avLst/>
          </a:prstGeom>
          <a:solidFill>
            <a:sysClr val="window" lastClr="FFFFFF"/>
          </a:solidFill>
          <a:ln w="9525" cap="flat" cmpd="sng" algn="ctr">
            <a:solidFill>
              <a:sysClr val="window" lastClr="FFFFFF">
                <a:lumMod val="85000"/>
              </a:sysClr>
            </a:solidFill>
            <a:prstDash val="solid"/>
            <a:miter lim="800000"/>
          </a:ln>
          <a:effectLst/>
        </p:spPr>
        <p:txBody>
          <a:bodyPr rtlCol="0" anchor="ctr"/>
          <a:lstStyle/>
          <a:p>
            <a:pPr algn="ctr"/>
            <a:endParaRPr lang="en-US" sz="2400"/>
          </a:p>
        </p:txBody>
      </p:sp>
      <p:sp>
        <p:nvSpPr>
          <p:cNvPr id="27" name="Pentagon 103"/>
          <p:cNvSpPr/>
          <p:nvPr>
            <p:custDataLst>
              <p:tags r:id="rId13"/>
            </p:custDataLst>
          </p:nvPr>
        </p:nvSpPr>
        <p:spPr>
          <a:xfrm>
            <a:off x="5058810" y="4347717"/>
            <a:ext cx="2394485" cy="628844"/>
          </a:xfrm>
          <a:prstGeom prst="homePlate">
            <a:avLst/>
          </a:prstGeom>
          <a:solidFill>
            <a:srgbClr val="FFC715"/>
          </a:solidFill>
          <a:ln w="12700" cap="flat" cmpd="sng" algn="ctr">
            <a:noFill/>
            <a:prstDash val="solid"/>
            <a:miter lim="800000"/>
          </a:ln>
          <a:effectLst/>
        </p:spPr>
        <p:txBody>
          <a:bodyPr rtlCol="0" anchor="ctr"/>
          <a:lstStyle/>
          <a:p>
            <a:pPr algn="ctr"/>
            <a:endParaRPr lang="en-US" sz="2400"/>
          </a:p>
        </p:txBody>
      </p:sp>
      <p:sp>
        <p:nvSpPr>
          <p:cNvPr id="36" name="文本框 35"/>
          <p:cNvSpPr txBox="1"/>
          <p:nvPr>
            <p:custDataLst>
              <p:tags r:id="rId14"/>
            </p:custDataLst>
          </p:nvPr>
        </p:nvSpPr>
        <p:spPr>
          <a:xfrm>
            <a:off x="5391919" y="4362016"/>
            <a:ext cx="1539729" cy="614544"/>
          </a:xfrm>
          <a:prstGeom prst="rect">
            <a:avLst/>
          </a:prstGeom>
          <a:noFill/>
        </p:spPr>
        <p:txBody>
          <a:bodyPr wrap="square" lIns="90000" tIns="46800" rIns="90000" bIns="46800" rtlCol="0" anchor="ctr" anchorCtr="0"/>
          <a:lstStyle/>
          <a:p>
            <a:pPr algn="ctr"/>
            <a:r>
              <a:rPr lang="en-US" altLang="zh-CN" dirty="0">
                <a:solidFill>
                  <a:sysClr val="window" lastClr="FFFFFF"/>
                </a:solidFill>
                <a:latin typeface="Arial" panose="020B0604020202020204" pitchFamily="34" charset="0"/>
                <a:ea typeface="黑体" panose="02010609060101010101" charset="-122"/>
                <a:cs typeface="+mn-ea"/>
              </a:rPr>
              <a:t>03</a:t>
            </a:r>
            <a:endParaRPr lang="en-US" altLang="zh-CN" dirty="0">
              <a:solidFill>
                <a:sysClr val="window" lastClr="FFFFFF"/>
              </a:solidFill>
              <a:latin typeface="Arial" panose="020B0604020202020204" pitchFamily="34" charset="0"/>
              <a:ea typeface="黑体" panose="02010609060101010101" charset="-122"/>
              <a:cs typeface="+mn-ea"/>
            </a:endParaRPr>
          </a:p>
        </p:txBody>
      </p:sp>
      <p:sp>
        <p:nvSpPr>
          <p:cNvPr id="30" name="Pentagon 100"/>
          <p:cNvSpPr/>
          <p:nvPr userDrawn="1">
            <p:custDataLst>
              <p:tags r:id="rId15"/>
            </p:custDataLst>
          </p:nvPr>
        </p:nvSpPr>
        <p:spPr>
          <a:xfrm flipH="1">
            <a:off x="4737644" y="5255934"/>
            <a:ext cx="2423657" cy="655265"/>
          </a:xfrm>
          <a:prstGeom prst="homePlate">
            <a:avLst/>
          </a:prstGeom>
          <a:solidFill>
            <a:sysClr val="window" lastClr="FFFFFF"/>
          </a:solidFill>
          <a:ln w="9525" cap="flat" cmpd="sng" algn="ctr">
            <a:solidFill>
              <a:sysClr val="window" lastClr="FFFFFF">
                <a:lumMod val="85000"/>
              </a:sysClr>
            </a:solidFill>
            <a:prstDash val="solid"/>
            <a:miter lim="800000"/>
          </a:ln>
          <a:effectLst/>
        </p:spPr>
        <p:txBody>
          <a:bodyPr rtlCol="0" anchor="ctr"/>
          <a:lstStyle/>
          <a:p>
            <a:pPr algn="ctr"/>
            <a:endParaRPr lang="en-US" sz="2400"/>
          </a:p>
        </p:txBody>
      </p:sp>
      <p:sp>
        <p:nvSpPr>
          <p:cNvPr id="31" name="Pentagon 101"/>
          <p:cNvSpPr/>
          <p:nvPr>
            <p:custDataLst>
              <p:tags r:id="rId16"/>
            </p:custDataLst>
          </p:nvPr>
        </p:nvSpPr>
        <p:spPr>
          <a:xfrm flipH="1">
            <a:off x="4752229" y="5269145"/>
            <a:ext cx="2394485" cy="628844"/>
          </a:xfrm>
          <a:prstGeom prst="homePlate">
            <a:avLst/>
          </a:prstGeom>
          <a:solidFill>
            <a:srgbClr val="9DCD4F"/>
          </a:solidFill>
          <a:ln w="12700" cap="flat" cmpd="sng" algn="ctr">
            <a:noFill/>
            <a:prstDash val="solid"/>
            <a:miter lim="800000"/>
          </a:ln>
          <a:effectLst/>
        </p:spPr>
        <p:txBody>
          <a:bodyPr rtlCol="0" anchor="ctr"/>
          <a:lstStyle/>
          <a:p>
            <a:pPr algn="ctr"/>
            <a:endParaRPr lang="en-US" sz="2400"/>
          </a:p>
        </p:txBody>
      </p:sp>
      <p:sp>
        <p:nvSpPr>
          <p:cNvPr id="39" name="文本框 38"/>
          <p:cNvSpPr txBox="1"/>
          <p:nvPr>
            <p:custDataLst>
              <p:tags r:id="rId17"/>
            </p:custDataLst>
          </p:nvPr>
        </p:nvSpPr>
        <p:spPr>
          <a:xfrm>
            <a:off x="5392554" y="5282057"/>
            <a:ext cx="1539729" cy="614544"/>
          </a:xfrm>
          <a:prstGeom prst="rect">
            <a:avLst/>
          </a:prstGeom>
          <a:noFill/>
        </p:spPr>
        <p:txBody>
          <a:bodyPr wrap="square" lIns="90000" tIns="46800" rIns="90000" bIns="46800" rtlCol="0" anchor="ctr" anchorCtr="0"/>
          <a:lstStyle/>
          <a:p>
            <a:pPr algn="ctr"/>
            <a:r>
              <a:rPr lang="en-US" altLang="zh-CN" dirty="0">
                <a:solidFill>
                  <a:sysClr val="window" lastClr="FFFFFF"/>
                </a:solidFill>
                <a:latin typeface="Arial" panose="020B0604020202020204" pitchFamily="34" charset="0"/>
                <a:ea typeface="黑体" panose="02010609060101010101" charset="-122"/>
                <a:cs typeface="+mn-ea"/>
              </a:rPr>
              <a:t>04</a:t>
            </a:r>
            <a:endParaRPr lang="en-US" altLang="zh-CN" dirty="0">
              <a:solidFill>
                <a:sysClr val="window" lastClr="FFFFFF"/>
              </a:solidFill>
              <a:latin typeface="Arial" panose="020B0604020202020204" pitchFamily="34" charset="0"/>
              <a:ea typeface="黑体" panose="02010609060101010101" charset="-122"/>
              <a:cs typeface="+mn-ea"/>
            </a:endParaRPr>
          </a:p>
        </p:txBody>
      </p:sp>
      <p:sp>
        <p:nvSpPr>
          <p:cNvPr id="7" name="文本框 6"/>
          <p:cNvSpPr txBox="1"/>
          <p:nvPr/>
        </p:nvSpPr>
        <p:spPr>
          <a:xfrm>
            <a:off x="279400" y="1484630"/>
            <a:ext cx="5080000" cy="398780"/>
          </a:xfrm>
          <a:prstGeom prst="rect">
            <a:avLst/>
          </a:prstGeom>
          <a:noFill/>
          <a:ln w="9525">
            <a:noFill/>
          </a:ln>
        </p:spPr>
        <p:txBody>
          <a:bodyPr>
            <a:spAutoFit/>
          </a:bodyPr>
          <a:p>
            <a:pPr marL="342900" indent="-342900">
              <a:buFont typeface="Wingdings" panose="05000000000000000000" charset="0"/>
              <a:buChar char="u"/>
            </a:pPr>
            <a:r>
              <a:rPr lang="zh-CN" sz="2000" b="1">
                <a:solidFill>
                  <a:schemeClr val="accent1"/>
                </a:solidFill>
                <a:latin typeface="微软雅黑" panose="020B0503020204020204" pitchFamily="34" charset="-122"/>
                <a:ea typeface="微软雅黑" panose="020B0503020204020204" pitchFamily="34" charset="-122"/>
              </a:rPr>
              <a:t>（四）教育立法的基本要求</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二、教育法规的执行</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任务二 教育法规的制定与执行</a:t>
            </a:r>
            <a:endParaRPr lang="zh-CN" altLang="en-US" sz="2800" b="1">
              <a:latin typeface="微软雅黑" panose="020B0503020204020204" pitchFamily="34" charset="-122"/>
              <a:ea typeface="微软雅黑" panose="020B0503020204020204" pitchFamily="34" charset="-122"/>
            </a:endParaRPr>
          </a:p>
        </p:txBody>
      </p:sp>
      <p:sp>
        <p:nvSpPr>
          <p:cNvPr id="6" name="文本框 5"/>
          <p:cNvSpPr txBox="1"/>
          <p:nvPr/>
        </p:nvSpPr>
        <p:spPr>
          <a:xfrm>
            <a:off x="616585" y="1628775"/>
            <a:ext cx="5080000" cy="398780"/>
          </a:xfrm>
          <a:prstGeom prst="rect">
            <a:avLst/>
          </a:prstGeom>
          <a:noFill/>
          <a:ln w="9525">
            <a:noFill/>
          </a:ln>
        </p:spPr>
        <p:txBody>
          <a:bodyPr>
            <a:spAutoFit/>
          </a:bodyPr>
          <a:p>
            <a:pPr marL="342900" indent="-342900">
              <a:buFont typeface="Wingdings" panose="05000000000000000000" charset="0"/>
              <a:buChar char="u"/>
            </a:pPr>
            <a:r>
              <a:rPr lang="zh-CN" sz="2000" b="1">
                <a:solidFill>
                  <a:schemeClr val="accent1"/>
                </a:solidFill>
                <a:latin typeface="微软雅黑" panose="020B0503020204020204" pitchFamily="34" charset="-122"/>
                <a:ea typeface="微软雅黑" panose="020B0503020204020204" pitchFamily="34" charset="-122"/>
              </a:rPr>
              <a:t>（一）教育法规执行的特点 </a:t>
            </a:r>
            <a:endParaRPr lang="zh-CN" altLang="en-US" sz="2000" b="1">
              <a:solidFill>
                <a:schemeClr val="accent1"/>
              </a:solidFill>
              <a:latin typeface="微软雅黑" panose="020B0503020204020204" pitchFamily="34" charset="-122"/>
              <a:ea typeface="微软雅黑" panose="020B0503020204020204" pitchFamily="34" charset="-122"/>
            </a:endParaRPr>
          </a:p>
        </p:txBody>
      </p:sp>
      <p:grpSp>
        <p:nvGrpSpPr>
          <p:cNvPr id="7" name="组合 6"/>
          <p:cNvGrpSpPr/>
          <p:nvPr>
            <p:custDataLst>
              <p:tags r:id="rId1"/>
            </p:custDataLst>
          </p:nvPr>
        </p:nvGrpSpPr>
        <p:grpSpPr>
          <a:xfrm>
            <a:off x="1233367" y="2331788"/>
            <a:ext cx="1521347" cy="4085905"/>
            <a:chOff x="1265716" y="1778000"/>
            <a:chExt cx="1092200" cy="2933338"/>
          </a:xfrm>
        </p:grpSpPr>
        <p:sp>
          <p:nvSpPr>
            <p:cNvPr id="10" name="任意多边形 9"/>
            <p:cNvSpPr/>
            <p:nvPr>
              <p:custDataLst>
                <p:tags r:id="rId2"/>
              </p:custDataLst>
            </p:nvPr>
          </p:nvSpPr>
          <p:spPr>
            <a:xfrm>
              <a:off x="1265716" y="1778000"/>
              <a:ext cx="1092200" cy="1056139"/>
            </a:xfrm>
            <a:custGeom>
              <a:avLst/>
              <a:gdLst>
                <a:gd name="connsiteX0" fmla="*/ 93132 w 1092200"/>
                <a:gd name="connsiteY0" fmla="*/ 0 h 1056139"/>
                <a:gd name="connsiteX1" fmla="*/ 999068 w 1092200"/>
                <a:gd name="connsiteY1" fmla="*/ 0 h 1056139"/>
                <a:gd name="connsiteX2" fmla="*/ 1092200 w 1092200"/>
                <a:gd name="connsiteY2" fmla="*/ 93132 h 1056139"/>
                <a:gd name="connsiteX3" fmla="*/ 1092200 w 1092200"/>
                <a:gd name="connsiteY3" fmla="*/ 1056139 h 1056139"/>
                <a:gd name="connsiteX4" fmla="*/ 0 w 1092200"/>
                <a:gd name="connsiteY4" fmla="*/ 592528 h 1056139"/>
                <a:gd name="connsiteX5" fmla="*/ 0 w 1092200"/>
                <a:gd name="connsiteY5" fmla="*/ 93132 h 1056139"/>
                <a:gd name="connsiteX6" fmla="*/ 93132 w 1092200"/>
                <a:gd name="connsiteY6" fmla="*/ 0 h 10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2200" h="1056139">
                  <a:moveTo>
                    <a:pt x="93132" y="0"/>
                  </a:moveTo>
                  <a:lnTo>
                    <a:pt x="999068" y="0"/>
                  </a:lnTo>
                  <a:cubicBezTo>
                    <a:pt x="1050503" y="0"/>
                    <a:pt x="1092200" y="41697"/>
                    <a:pt x="1092200" y="93132"/>
                  </a:cubicBezTo>
                  <a:lnTo>
                    <a:pt x="1092200" y="1056139"/>
                  </a:lnTo>
                  <a:lnTo>
                    <a:pt x="0" y="592528"/>
                  </a:lnTo>
                  <a:lnTo>
                    <a:pt x="0" y="93132"/>
                  </a:lnTo>
                  <a:cubicBezTo>
                    <a:pt x="0" y="41697"/>
                    <a:pt x="41697" y="0"/>
                    <a:pt x="93132" y="0"/>
                  </a:cubicBezTo>
                  <a:close/>
                </a:path>
              </a:pathLst>
            </a:custGeom>
            <a:solidFill>
              <a:srgbClr val="68B5F4"/>
            </a:solidFill>
            <a:ln w="12700" cap="flat" cmpd="sng" algn="ctr">
              <a:noFill/>
              <a:prstDash val="solid"/>
              <a:miter lim="800000"/>
            </a:ln>
            <a:effectLst/>
          </p:spPr>
          <p:txBody>
            <a:bodyPr rot="0" spcFirstLastPara="0" vertOverflow="overflow" horzOverflow="overflow" vert="horz" wrap="square" lIns="91440" tIns="45720" rIns="91440" bIns="432000" numCol="1" spcCol="0" rtlCol="0" fromWordArt="0" anchor="ctr" anchorCtr="0" forceAA="0" compatLnSpc="1">
              <a:normAutofit/>
            </a:bodyPr>
            <a:lstStyle/>
            <a:p>
              <a:pPr algn="ctr"/>
              <a:r>
                <a:rPr lang="en-US" altLang="zh-CN" sz="2400" dirty="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rPr>
                <a:t>01</a:t>
              </a:r>
              <a:endParaRPr lang="en-US" altLang="zh-CN" sz="2400" dirty="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任意多边形 8"/>
            <p:cNvSpPr/>
            <p:nvPr>
              <p:custDataLst>
                <p:tags r:id="rId3"/>
              </p:custDataLst>
            </p:nvPr>
          </p:nvSpPr>
          <p:spPr>
            <a:xfrm>
              <a:off x="1265716" y="2381082"/>
              <a:ext cx="1092200" cy="2330256"/>
            </a:xfrm>
            <a:custGeom>
              <a:avLst/>
              <a:gdLst>
                <a:gd name="connsiteX0" fmla="*/ 0 w 1092200"/>
                <a:gd name="connsiteY0" fmla="*/ 0 h 2698919"/>
                <a:gd name="connsiteX1" fmla="*/ 1092200 w 1092200"/>
                <a:gd name="connsiteY1" fmla="*/ 463612 h 2698919"/>
                <a:gd name="connsiteX2" fmla="*/ 1092200 w 1092200"/>
                <a:gd name="connsiteY2" fmla="*/ 2605787 h 2698919"/>
                <a:gd name="connsiteX3" fmla="*/ 999068 w 1092200"/>
                <a:gd name="connsiteY3" fmla="*/ 2698919 h 2698919"/>
                <a:gd name="connsiteX4" fmla="*/ 93132 w 1092200"/>
                <a:gd name="connsiteY4" fmla="*/ 2698919 h 2698919"/>
                <a:gd name="connsiteX5" fmla="*/ 0 w 1092200"/>
                <a:gd name="connsiteY5" fmla="*/ 2605787 h 2698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2200" h="2698919">
                  <a:moveTo>
                    <a:pt x="0" y="0"/>
                  </a:moveTo>
                  <a:lnTo>
                    <a:pt x="1092200" y="463612"/>
                  </a:lnTo>
                  <a:lnTo>
                    <a:pt x="1092200" y="2605787"/>
                  </a:lnTo>
                  <a:cubicBezTo>
                    <a:pt x="1092200" y="2657222"/>
                    <a:pt x="1050503" y="2698919"/>
                    <a:pt x="999068" y="2698919"/>
                  </a:cubicBezTo>
                  <a:lnTo>
                    <a:pt x="93132" y="2698919"/>
                  </a:lnTo>
                  <a:cubicBezTo>
                    <a:pt x="41697" y="2698919"/>
                    <a:pt x="0" y="2657222"/>
                    <a:pt x="0" y="2605787"/>
                  </a:cubicBezTo>
                  <a:close/>
                </a:path>
              </a:pathLst>
            </a:custGeom>
            <a:solidFill>
              <a:sysClr val="window" lastClr="FFFFFF">
                <a:lumMod val="95000"/>
              </a:sysClr>
            </a:solidFill>
            <a:ln w="12700" cap="flat" cmpd="sng" algn="ctr">
              <a:noFill/>
              <a:prstDash val="solid"/>
              <a:miter lim="800000"/>
            </a:ln>
            <a:effectLst>
              <a:outerShdw blurRad="63500" sx="102000" sy="102000" algn="ctr" rotWithShape="0">
                <a:prstClr val="black">
                  <a:alpha val="40000"/>
                </a:prstClr>
              </a:outerShdw>
            </a:effectLst>
          </p:spPr>
          <p:txBody>
            <a:bodyPr rot="0" spcFirstLastPara="0" vertOverflow="overflow" horzOverflow="overflow" vert="horz" wrap="square" lIns="72000" tIns="432000" rIns="72000" bIns="45720" numCol="1" spcCol="0" rtlCol="0" fromWordArt="0" anchor="ctr" anchorCtr="0" forceAA="0" compatLnSpc="1">
              <a:normAutofit/>
            </a:bodyPr>
            <a:lstStyle/>
            <a:p>
              <a:pPr algn="ctr">
                <a:lnSpc>
                  <a:spcPct val="120000"/>
                </a:lnSpc>
              </a:pPr>
              <a:r>
                <a:rPr lang="en-US" altLang="zh-CN" sz="2000" dirty="0">
                  <a:solidFill>
                    <a:srgbClr val="5F5F5F"/>
                  </a:solidFill>
                  <a:latin typeface="微软雅黑" panose="020B0503020204020204" pitchFamily="34" charset="-122"/>
                  <a:ea typeface="微软雅黑" panose="020B0503020204020204" pitchFamily="34" charset="-122"/>
                  <a:sym typeface="Arial" panose="020B0604020202020204" pitchFamily="34" charset="0"/>
                </a:rPr>
                <a:t>教育法规执行是具有特殊规范性的行为</a:t>
              </a:r>
              <a:endParaRPr lang="en-US" altLang="zh-CN" sz="2000" dirty="0">
                <a:solidFill>
                  <a:srgbClr val="5F5F5F"/>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8" name="组合 7"/>
          <p:cNvGrpSpPr/>
          <p:nvPr>
            <p:custDataLst>
              <p:tags r:id="rId4"/>
            </p:custDataLst>
          </p:nvPr>
        </p:nvGrpSpPr>
        <p:grpSpPr>
          <a:xfrm>
            <a:off x="3687337" y="2331788"/>
            <a:ext cx="1521347" cy="4085905"/>
            <a:chOff x="3105839" y="1778000"/>
            <a:chExt cx="1092200" cy="2933338"/>
          </a:xfrm>
        </p:grpSpPr>
        <p:sp>
          <p:nvSpPr>
            <p:cNvPr id="13" name="任意多边形 12"/>
            <p:cNvSpPr/>
            <p:nvPr>
              <p:custDataLst>
                <p:tags r:id="rId5"/>
              </p:custDataLst>
            </p:nvPr>
          </p:nvSpPr>
          <p:spPr>
            <a:xfrm>
              <a:off x="3105839" y="1778000"/>
              <a:ext cx="1092200" cy="1056139"/>
            </a:xfrm>
            <a:custGeom>
              <a:avLst/>
              <a:gdLst>
                <a:gd name="connsiteX0" fmla="*/ 93132 w 1092200"/>
                <a:gd name="connsiteY0" fmla="*/ 0 h 1056139"/>
                <a:gd name="connsiteX1" fmla="*/ 999068 w 1092200"/>
                <a:gd name="connsiteY1" fmla="*/ 0 h 1056139"/>
                <a:gd name="connsiteX2" fmla="*/ 1092200 w 1092200"/>
                <a:gd name="connsiteY2" fmla="*/ 93132 h 1056139"/>
                <a:gd name="connsiteX3" fmla="*/ 1092200 w 1092200"/>
                <a:gd name="connsiteY3" fmla="*/ 1056139 h 1056139"/>
                <a:gd name="connsiteX4" fmla="*/ 0 w 1092200"/>
                <a:gd name="connsiteY4" fmla="*/ 592528 h 1056139"/>
                <a:gd name="connsiteX5" fmla="*/ 0 w 1092200"/>
                <a:gd name="connsiteY5" fmla="*/ 93132 h 1056139"/>
                <a:gd name="connsiteX6" fmla="*/ 93132 w 1092200"/>
                <a:gd name="connsiteY6" fmla="*/ 0 h 10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2200" h="1056139">
                  <a:moveTo>
                    <a:pt x="93132" y="0"/>
                  </a:moveTo>
                  <a:lnTo>
                    <a:pt x="999068" y="0"/>
                  </a:lnTo>
                  <a:cubicBezTo>
                    <a:pt x="1050503" y="0"/>
                    <a:pt x="1092200" y="41697"/>
                    <a:pt x="1092200" y="93132"/>
                  </a:cubicBezTo>
                  <a:lnTo>
                    <a:pt x="1092200" y="1056139"/>
                  </a:lnTo>
                  <a:lnTo>
                    <a:pt x="0" y="592528"/>
                  </a:lnTo>
                  <a:lnTo>
                    <a:pt x="0" y="93132"/>
                  </a:lnTo>
                  <a:cubicBezTo>
                    <a:pt x="0" y="41697"/>
                    <a:pt x="41697" y="0"/>
                    <a:pt x="93132" y="0"/>
                  </a:cubicBezTo>
                  <a:close/>
                </a:path>
              </a:pathLst>
            </a:custGeom>
            <a:solidFill>
              <a:srgbClr val="6374BD"/>
            </a:solidFill>
            <a:ln w="12700" cap="flat" cmpd="sng" algn="ctr">
              <a:noFill/>
              <a:prstDash val="solid"/>
              <a:miter lim="800000"/>
            </a:ln>
            <a:effectLst/>
          </p:spPr>
          <p:txBody>
            <a:bodyPr rot="0" spcFirstLastPara="0" vertOverflow="overflow" horzOverflow="overflow" vert="horz" wrap="square" lIns="91440" tIns="45720" rIns="91440" bIns="432000" numCol="1" spcCol="0" rtlCol="0" fromWordArt="0" anchor="ctr" anchorCtr="0" forceAA="0" compatLnSpc="1">
              <a:normAutofit/>
            </a:bodyPr>
            <a:lstStyle/>
            <a:p>
              <a:pPr algn="ctr"/>
              <a:r>
                <a:rPr lang="en-US" altLang="zh-CN" sz="2400" dirty="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rPr>
                <a:t>02</a:t>
              </a:r>
              <a:endParaRPr lang="en-US" altLang="zh-CN" sz="2400" dirty="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4" name="任意多边形 13"/>
            <p:cNvSpPr/>
            <p:nvPr>
              <p:custDataLst>
                <p:tags r:id="rId6"/>
              </p:custDataLst>
            </p:nvPr>
          </p:nvSpPr>
          <p:spPr>
            <a:xfrm>
              <a:off x="3105839" y="2381082"/>
              <a:ext cx="1092200" cy="2330256"/>
            </a:xfrm>
            <a:custGeom>
              <a:avLst/>
              <a:gdLst>
                <a:gd name="connsiteX0" fmla="*/ 0 w 1092200"/>
                <a:gd name="connsiteY0" fmla="*/ 0 h 2698919"/>
                <a:gd name="connsiteX1" fmla="*/ 1092200 w 1092200"/>
                <a:gd name="connsiteY1" fmla="*/ 463612 h 2698919"/>
                <a:gd name="connsiteX2" fmla="*/ 1092200 w 1092200"/>
                <a:gd name="connsiteY2" fmla="*/ 2605787 h 2698919"/>
                <a:gd name="connsiteX3" fmla="*/ 999068 w 1092200"/>
                <a:gd name="connsiteY3" fmla="*/ 2698919 h 2698919"/>
                <a:gd name="connsiteX4" fmla="*/ 93132 w 1092200"/>
                <a:gd name="connsiteY4" fmla="*/ 2698919 h 2698919"/>
                <a:gd name="connsiteX5" fmla="*/ 0 w 1092200"/>
                <a:gd name="connsiteY5" fmla="*/ 2605787 h 2698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2200" h="2698919">
                  <a:moveTo>
                    <a:pt x="0" y="0"/>
                  </a:moveTo>
                  <a:lnTo>
                    <a:pt x="1092200" y="463612"/>
                  </a:lnTo>
                  <a:lnTo>
                    <a:pt x="1092200" y="2605787"/>
                  </a:lnTo>
                  <a:cubicBezTo>
                    <a:pt x="1092200" y="2657222"/>
                    <a:pt x="1050503" y="2698919"/>
                    <a:pt x="999068" y="2698919"/>
                  </a:cubicBezTo>
                  <a:lnTo>
                    <a:pt x="93132" y="2698919"/>
                  </a:lnTo>
                  <a:cubicBezTo>
                    <a:pt x="41697" y="2698919"/>
                    <a:pt x="0" y="2657222"/>
                    <a:pt x="0" y="2605787"/>
                  </a:cubicBezTo>
                  <a:close/>
                </a:path>
              </a:pathLst>
            </a:custGeom>
            <a:solidFill>
              <a:sysClr val="window" lastClr="FFFFFF">
                <a:lumMod val="95000"/>
              </a:sysClr>
            </a:solidFill>
            <a:ln w="12700" cap="flat" cmpd="sng" algn="ctr">
              <a:noFill/>
              <a:prstDash val="solid"/>
              <a:miter lim="800000"/>
            </a:ln>
            <a:effectLst>
              <a:outerShdw blurRad="63500" sx="102000" sy="102000" algn="ctr" rotWithShape="0">
                <a:prstClr val="black">
                  <a:alpha val="40000"/>
                </a:prstClr>
              </a:outerShdw>
            </a:effectLst>
          </p:spPr>
          <p:txBody>
            <a:bodyPr rot="0" spcFirstLastPara="0" vertOverflow="overflow" horzOverflow="overflow" vert="horz" wrap="square" lIns="72000" tIns="432000" rIns="72000" bIns="45720" numCol="1" spcCol="0" rtlCol="0" fromWordArt="0" anchor="ctr" anchorCtr="0" forceAA="0" compatLnSpc="1">
              <a:normAutofit/>
            </a:bodyPr>
            <a:lstStyle/>
            <a:p>
              <a:pPr algn="ctr">
                <a:lnSpc>
                  <a:spcPct val="120000"/>
                </a:lnSpc>
              </a:pPr>
              <a:r>
                <a:rPr lang="en-US" altLang="zh-CN" sz="2000" dirty="0">
                  <a:solidFill>
                    <a:srgbClr val="5F5F5F"/>
                  </a:solidFill>
                  <a:latin typeface="微软雅黑" panose="020B0503020204020204" pitchFamily="34" charset="-122"/>
                  <a:ea typeface="微软雅黑" panose="020B0503020204020204" pitchFamily="34" charset="-122"/>
                  <a:sym typeface="Arial" panose="020B0604020202020204" pitchFamily="34" charset="0"/>
                </a:rPr>
                <a:t>教育法规执行手段及过程具有强制性</a:t>
              </a:r>
              <a:endParaRPr lang="en-US" altLang="zh-CN" sz="2000" dirty="0">
                <a:solidFill>
                  <a:srgbClr val="5F5F5F"/>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11" name="组合 10"/>
          <p:cNvGrpSpPr/>
          <p:nvPr>
            <p:custDataLst>
              <p:tags r:id="rId7"/>
            </p:custDataLst>
          </p:nvPr>
        </p:nvGrpSpPr>
        <p:grpSpPr>
          <a:xfrm>
            <a:off x="6141307" y="2331788"/>
            <a:ext cx="1521347" cy="4085905"/>
            <a:chOff x="4945962" y="1778000"/>
            <a:chExt cx="1092200" cy="2933338"/>
          </a:xfrm>
        </p:grpSpPr>
        <p:sp>
          <p:nvSpPr>
            <p:cNvPr id="19" name="任意多边形 18"/>
            <p:cNvSpPr/>
            <p:nvPr>
              <p:custDataLst>
                <p:tags r:id="rId8"/>
              </p:custDataLst>
            </p:nvPr>
          </p:nvSpPr>
          <p:spPr>
            <a:xfrm>
              <a:off x="4945962" y="1778000"/>
              <a:ext cx="1092200" cy="1056139"/>
            </a:xfrm>
            <a:custGeom>
              <a:avLst/>
              <a:gdLst>
                <a:gd name="connsiteX0" fmla="*/ 93132 w 1092200"/>
                <a:gd name="connsiteY0" fmla="*/ 0 h 1056139"/>
                <a:gd name="connsiteX1" fmla="*/ 999068 w 1092200"/>
                <a:gd name="connsiteY1" fmla="*/ 0 h 1056139"/>
                <a:gd name="connsiteX2" fmla="*/ 1092200 w 1092200"/>
                <a:gd name="connsiteY2" fmla="*/ 93132 h 1056139"/>
                <a:gd name="connsiteX3" fmla="*/ 1092200 w 1092200"/>
                <a:gd name="connsiteY3" fmla="*/ 1056139 h 1056139"/>
                <a:gd name="connsiteX4" fmla="*/ 0 w 1092200"/>
                <a:gd name="connsiteY4" fmla="*/ 592528 h 1056139"/>
                <a:gd name="connsiteX5" fmla="*/ 0 w 1092200"/>
                <a:gd name="connsiteY5" fmla="*/ 93132 h 1056139"/>
                <a:gd name="connsiteX6" fmla="*/ 93132 w 1092200"/>
                <a:gd name="connsiteY6" fmla="*/ 0 h 10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2200" h="1056139">
                  <a:moveTo>
                    <a:pt x="93132" y="0"/>
                  </a:moveTo>
                  <a:lnTo>
                    <a:pt x="999068" y="0"/>
                  </a:lnTo>
                  <a:cubicBezTo>
                    <a:pt x="1050503" y="0"/>
                    <a:pt x="1092200" y="41697"/>
                    <a:pt x="1092200" y="93132"/>
                  </a:cubicBezTo>
                  <a:lnTo>
                    <a:pt x="1092200" y="1056139"/>
                  </a:lnTo>
                  <a:lnTo>
                    <a:pt x="0" y="592528"/>
                  </a:lnTo>
                  <a:lnTo>
                    <a:pt x="0" y="93132"/>
                  </a:lnTo>
                  <a:cubicBezTo>
                    <a:pt x="0" y="41697"/>
                    <a:pt x="41697" y="0"/>
                    <a:pt x="93132" y="0"/>
                  </a:cubicBezTo>
                  <a:close/>
                </a:path>
              </a:pathLst>
            </a:custGeom>
            <a:solidFill>
              <a:srgbClr val="68B5F4"/>
            </a:solidFill>
            <a:ln w="12700" cap="flat" cmpd="sng" algn="ctr">
              <a:noFill/>
              <a:prstDash val="solid"/>
              <a:miter lim="800000"/>
            </a:ln>
            <a:effectLst/>
          </p:spPr>
          <p:txBody>
            <a:bodyPr rot="0" spcFirstLastPara="0" vertOverflow="overflow" horzOverflow="overflow" vert="horz" wrap="square" lIns="91440" tIns="45720" rIns="91440" bIns="432000" numCol="1" spcCol="0" rtlCol="0" fromWordArt="0" anchor="ctr" anchorCtr="0" forceAA="0" compatLnSpc="1">
              <a:normAutofit/>
            </a:bodyPr>
            <a:lstStyle/>
            <a:p>
              <a:pPr algn="ctr"/>
              <a:r>
                <a:rPr lang="en-US" altLang="zh-CN" sz="2400" dirty="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rPr>
                <a:t>03</a:t>
              </a:r>
              <a:endParaRPr lang="en-US" altLang="zh-CN" sz="2400" dirty="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 name="任意多边形 19"/>
            <p:cNvSpPr/>
            <p:nvPr>
              <p:custDataLst>
                <p:tags r:id="rId9"/>
              </p:custDataLst>
            </p:nvPr>
          </p:nvSpPr>
          <p:spPr>
            <a:xfrm>
              <a:off x="4945962" y="2381082"/>
              <a:ext cx="1092200" cy="2330256"/>
            </a:xfrm>
            <a:custGeom>
              <a:avLst/>
              <a:gdLst>
                <a:gd name="connsiteX0" fmla="*/ 0 w 1092200"/>
                <a:gd name="connsiteY0" fmla="*/ 0 h 2698919"/>
                <a:gd name="connsiteX1" fmla="*/ 1092200 w 1092200"/>
                <a:gd name="connsiteY1" fmla="*/ 463612 h 2698919"/>
                <a:gd name="connsiteX2" fmla="*/ 1092200 w 1092200"/>
                <a:gd name="connsiteY2" fmla="*/ 2605787 h 2698919"/>
                <a:gd name="connsiteX3" fmla="*/ 999068 w 1092200"/>
                <a:gd name="connsiteY3" fmla="*/ 2698919 h 2698919"/>
                <a:gd name="connsiteX4" fmla="*/ 93132 w 1092200"/>
                <a:gd name="connsiteY4" fmla="*/ 2698919 h 2698919"/>
                <a:gd name="connsiteX5" fmla="*/ 0 w 1092200"/>
                <a:gd name="connsiteY5" fmla="*/ 2605787 h 2698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2200" h="2698919">
                  <a:moveTo>
                    <a:pt x="0" y="0"/>
                  </a:moveTo>
                  <a:lnTo>
                    <a:pt x="1092200" y="463612"/>
                  </a:lnTo>
                  <a:lnTo>
                    <a:pt x="1092200" y="2605787"/>
                  </a:lnTo>
                  <a:cubicBezTo>
                    <a:pt x="1092200" y="2657222"/>
                    <a:pt x="1050503" y="2698919"/>
                    <a:pt x="999068" y="2698919"/>
                  </a:cubicBezTo>
                  <a:lnTo>
                    <a:pt x="93132" y="2698919"/>
                  </a:lnTo>
                  <a:cubicBezTo>
                    <a:pt x="41697" y="2698919"/>
                    <a:pt x="0" y="2657222"/>
                    <a:pt x="0" y="2605787"/>
                  </a:cubicBezTo>
                  <a:close/>
                </a:path>
              </a:pathLst>
            </a:custGeom>
            <a:solidFill>
              <a:sysClr val="window" lastClr="FFFFFF">
                <a:lumMod val="95000"/>
              </a:sysClr>
            </a:solidFill>
            <a:ln w="12700" cap="flat" cmpd="sng" algn="ctr">
              <a:noFill/>
              <a:prstDash val="solid"/>
              <a:miter lim="800000"/>
            </a:ln>
            <a:effectLst>
              <a:outerShdw blurRad="63500" sx="102000" sy="102000" algn="ctr" rotWithShape="0">
                <a:prstClr val="black">
                  <a:alpha val="40000"/>
                </a:prstClr>
              </a:outerShdw>
            </a:effectLst>
          </p:spPr>
          <p:txBody>
            <a:bodyPr rot="0" spcFirstLastPara="0" vertOverflow="overflow" horzOverflow="overflow" vert="horz" wrap="square" lIns="72000" tIns="432000" rIns="72000" bIns="45720" numCol="1" spcCol="0" rtlCol="0" fromWordArt="0" anchor="ctr" anchorCtr="0" forceAA="0" compatLnSpc="1">
              <a:normAutofit/>
            </a:bodyPr>
            <a:lstStyle/>
            <a:p>
              <a:pPr algn="ctr">
                <a:lnSpc>
                  <a:spcPct val="120000"/>
                </a:lnSpc>
              </a:pPr>
              <a:r>
                <a:rPr lang="en-US" altLang="zh-CN" sz="2000" dirty="0">
                  <a:solidFill>
                    <a:srgbClr val="5F5F5F"/>
                  </a:solidFill>
                  <a:latin typeface="微软雅黑" panose="020B0503020204020204" pitchFamily="34" charset="-122"/>
                  <a:ea typeface="微软雅黑" panose="020B0503020204020204" pitchFamily="34" charset="-122"/>
                  <a:sym typeface="Arial" panose="020B0604020202020204" pitchFamily="34" charset="0"/>
                </a:rPr>
                <a:t>教育法规执行主体是明确的</a:t>
              </a:r>
              <a:endParaRPr lang="en-US" altLang="zh-CN" sz="2000" dirty="0">
                <a:solidFill>
                  <a:srgbClr val="5F5F5F"/>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12" name="组合 11"/>
          <p:cNvGrpSpPr/>
          <p:nvPr>
            <p:custDataLst>
              <p:tags r:id="rId10"/>
            </p:custDataLst>
          </p:nvPr>
        </p:nvGrpSpPr>
        <p:grpSpPr>
          <a:xfrm>
            <a:off x="8595276" y="2331788"/>
            <a:ext cx="1521347" cy="4085905"/>
            <a:chOff x="6786084" y="1778000"/>
            <a:chExt cx="1092200" cy="2933338"/>
          </a:xfrm>
        </p:grpSpPr>
        <p:sp>
          <p:nvSpPr>
            <p:cNvPr id="22" name="任意多边形 21"/>
            <p:cNvSpPr/>
            <p:nvPr>
              <p:custDataLst>
                <p:tags r:id="rId11"/>
              </p:custDataLst>
            </p:nvPr>
          </p:nvSpPr>
          <p:spPr>
            <a:xfrm>
              <a:off x="6786084" y="1778000"/>
              <a:ext cx="1092200" cy="1056139"/>
            </a:xfrm>
            <a:custGeom>
              <a:avLst/>
              <a:gdLst>
                <a:gd name="connsiteX0" fmla="*/ 93132 w 1092200"/>
                <a:gd name="connsiteY0" fmla="*/ 0 h 1056139"/>
                <a:gd name="connsiteX1" fmla="*/ 999068 w 1092200"/>
                <a:gd name="connsiteY1" fmla="*/ 0 h 1056139"/>
                <a:gd name="connsiteX2" fmla="*/ 1092200 w 1092200"/>
                <a:gd name="connsiteY2" fmla="*/ 93132 h 1056139"/>
                <a:gd name="connsiteX3" fmla="*/ 1092200 w 1092200"/>
                <a:gd name="connsiteY3" fmla="*/ 1056139 h 1056139"/>
                <a:gd name="connsiteX4" fmla="*/ 0 w 1092200"/>
                <a:gd name="connsiteY4" fmla="*/ 592528 h 1056139"/>
                <a:gd name="connsiteX5" fmla="*/ 0 w 1092200"/>
                <a:gd name="connsiteY5" fmla="*/ 93132 h 1056139"/>
                <a:gd name="connsiteX6" fmla="*/ 93132 w 1092200"/>
                <a:gd name="connsiteY6" fmla="*/ 0 h 10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2200" h="1056139">
                  <a:moveTo>
                    <a:pt x="93132" y="0"/>
                  </a:moveTo>
                  <a:lnTo>
                    <a:pt x="999068" y="0"/>
                  </a:lnTo>
                  <a:cubicBezTo>
                    <a:pt x="1050503" y="0"/>
                    <a:pt x="1092200" y="41697"/>
                    <a:pt x="1092200" y="93132"/>
                  </a:cubicBezTo>
                  <a:lnTo>
                    <a:pt x="1092200" y="1056139"/>
                  </a:lnTo>
                  <a:lnTo>
                    <a:pt x="0" y="592528"/>
                  </a:lnTo>
                  <a:lnTo>
                    <a:pt x="0" y="93132"/>
                  </a:lnTo>
                  <a:cubicBezTo>
                    <a:pt x="0" y="41697"/>
                    <a:pt x="41697" y="0"/>
                    <a:pt x="93132" y="0"/>
                  </a:cubicBezTo>
                  <a:close/>
                </a:path>
              </a:pathLst>
            </a:custGeom>
            <a:solidFill>
              <a:srgbClr val="6374BD"/>
            </a:solidFill>
            <a:ln w="12700" cap="flat" cmpd="sng" algn="ctr">
              <a:noFill/>
              <a:prstDash val="solid"/>
              <a:miter lim="800000"/>
            </a:ln>
            <a:effectLst/>
          </p:spPr>
          <p:txBody>
            <a:bodyPr rot="0" spcFirstLastPara="0" vertOverflow="overflow" horzOverflow="overflow" vert="horz" wrap="square" lIns="91440" tIns="45720" rIns="91440" bIns="432000" numCol="1" spcCol="0" rtlCol="0" fromWordArt="0" anchor="ctr" anchorCtr="0" forceAA="0" compatLnSpc="1">
              <a:normAutofit/>
            </a:bodyPr>
            <a:lstStyle/>
            <a:p>
              <a:pPr algn="ctr"/>
              <a:r>
                <a:rPr lang="en-US" altLang="zh-CN" sz="2400" dirty="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rPr>
                <a:t>04</a:t>
              </a:r>
              <a:endParaRPr lang="en-US" altLang="zh-CN" sz="2400" dirty="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3" name="任意多边形 22"/>
            <p:cNvSpPr/>
            <p:nvPr>
              <p:custDataLst>
                <p:tags r:id="rId12"/>
              </p:custDataLst>
            </p:nvPr>
          </p:nvSpPr>
          <p:spPr>
            <a:xfrm>
              <a:off x="6786084" y="2381082"/>
              <a:ext cx="1092200" cy="2330256"/>
            </a:xfrm>
            <a:custGeom>
              <a:avLst/>
              <a:gdLst>
                <a:gd name="connsiteX0" fmla="*/ 0 w 1092200"/>
                <a:gd name="connsiteY0" fmla="*/ 0 h 2698919"/>
                <a:gd name="connsiteX1" fmla="*/ 1092200 w 1092200"/>
                <a:gd name="connsiteY1" fmla="*/ 463612 h 2698919"/>
                <a:gd name="connsiteX2" fmla="*/ 1092200 w 1092200"/>
                <a:gd name="connsiteY2" fmla="*/ 2605787 h 2698919"/>
                <a:gd name="connsiteX3" fmla="*/ 999068 w 1092200"/>
                <a:gd name="connsiteY3" fmla="*/ 2698919 h 2698919"/>
                <a:gd name="connsiteX4" fmla="*/ 93132 w 1092200"/>
                <a:gd name="connsiteY4" fmla="*/ 2698919 h 2698919"/>
                <a:gd name="connsiteX5" fmla="*/ 0 w 1092200"/>
                <a:gd name="connsiteY5" fmla="*/ 2605787 h 2698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2200" h="2698919">
                  <a:moveTo>
                    <a:pt x="0" y="0"/>
                  </a:moveTo>
                  <a:lnTo>
                    <a:pt x="1092200" y="463612"/>
                  </a:lnTo>
                  <a:lnTo>
                    <a:pt x="1092200" y="2605787"/>
                  </a:lnTo>
                  <a:cubicBezTo>
                    <a:pt x="1092200" y="2657222"/>
                    <a:pt x="1050503" y="2698919"/>
                    <a:pt x="999068" y="2698919"/>
                  </a:cubicBezTo>
                  <a:lnTo>
                    <a:pt x="93132" y="2698919"/>
                  </a:lnTo>
                  <a:cubicBezTo>
                    <a:pt x="41697" y="2698919"/>
                    <a:pt x="0" y="2657222"/>
                    <a:pt x="0" y="2605787"/>
                  </a:cubicBezTo>
                  <a:close/>
                </a:path>
              </a:pathLst>
            </a:custGeom>
            <a:solidFill>
              <a:sysClr val="window" lastClr="FFFFFF">
                <a:lumMod val="95000"/>
              </a:sysClr>
            </a:solidFill>
            <a:ln w="12700" cap="flat" cmpd="sng" algn="ctr">
              <a:noFill/>
              <a:prstDash val="solid"/>
              <a:miter lim="800000"/>
            </a:ln>
            <a:effectLst>
              <a:outerShdw blurRad="63500" sx="102000" sy="102000" algn="ctr" rotWithShape="0">
                <a:prstClr val="black">
                  <a:alpha val="40000"/>
                </a:prstClr>
              </a:outerShdw>
            </a:effectLst>
          </p:spPr>
          <p:txBody>
            <a:bodyPr rot="0" spcFirstLastPara="0" vertOverflow="overflow" horzOverflow="overflow" vert="horz" wrap="square" lIns="72000" tIns="432000" rIns="72000" bIns="45720" numCol="1" spcCol="0" rtlCol="0" fromWordArt="0" anchor="ctr" anchorCtr="0" forceAA="0" compatLnSpc="1">
              <a:normAutofit/>
            </a:bodyPr>
            <a:lstStyle/>
            <a:p>
              <a:pPr algn="ctr">
                <a:lnSpc>
                  <a:spcPct val="120000"/>
                </a:lnSpc>
              </a:pPr>
              <a:r>
                <a:rPr lang="en-US" altLang="zh-CN" sz="2000" dirty="0">
                  <a:solidFill>
                    <a:srgbClr val="5F5F5F"/>
                  </a:solidFill>
                  <a:latin typeface="微软雅黑" panose="020B0503020204020204" pitchFamily="34" charset="-122"/>
                  <a:ea typeface="微软雅黑" panose="020B0503020204020204" pitchFamily="34" charset="-122"/>
                  <a:sym typeface="Arial" panose="020B0604020202020204" pitchFamily="34" charset="0"/>
                </a:rPr>
                <a:t>教育法规执行过程需要監督以体现法律的公平性</a:t>
              </a:r>
              <a:endParaRPr lang="en-US" altLang="zh-CN" sz="2000" dirty="0">
                <a:solidFill>
                  <a:srgbClr val="5F5F5F"/>
                </a:solidFill>
                <a:latin typeface="微软雅黑" panose="020B0503020204020204" pitchFamily="34" charset="-122"/>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二、教育法规的执行</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482600" y="1695450"/>
            <a:ext cx="7096760" cy="398780"/>
          </a:xfrm>
          <a:prstGeom prst="rect">
            <a:avLst/>
          </a:prstGeom>
          <a:noFill/>
          <a:ln w="9525">
            <a:noFill/>
          </a:ln>
        </p:spPr>
        <p:txBody>
          <a:bodyPr wrap="square">
            <a:spAutoFit/>
          </a:bodyPr>
          <a:p>
            <a:pPr marL="342900" indent="-342900">
              <a:buFont typeface="Wingdings" panose="05000000000000000000" charset="0"/>
              <a:buChar char="u"/>
            </a:pPr>
            <a:r>
              <a:rPr lang="zh-CN" sz="2000" b="1">
                <a:solidFill>
                  <a:schemeClr val="accent1"/>
                </a:solidFill>
                <a:latin typeface="微软雅黑" panose="020B0503020204020204" pitchFamily="34" charset="-122"/>
                <a:ea typeface="微软雅黑" panose="020B0503020204020204" pitchFamily="34" charset="-122"/>
              </a:rPr>
              <a:t>（二）教育法规执行的基本原则育立法的基本要求</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任务二 教育法规的制定与执行</a:t>
            </a:r>
            <a:endParaRPr lang="zh-CN" altLang="en-US" sz="2800" b="1">
              <a:latin typeface="微软雅黑" panose="020B0503020204020204" pitchFamily="34" charset="-122"/>
              <a:ea typeface="微软雅黑" panose="020B0503020204020204" pitchFamily="34" charset="-122"/>
            </a:endParaRPr>
          </a:p>
        </p:txBody>
      </p:sp>
      <p:grpSp>
        <p:nvGrpSpPr>
          <p:cNvPr id="33" name="组合 32"/>
          <p:cNvGrpSpPr/>
          <p:nvPr>
            <p:custDataLst>
              <p:tags r:id="rId1"/>
            </p:custDataLst>
          </p:nvPr>
        </p:nvGrpSpPr>
        <p:grpSpPr>
          <a:xfrm>
            <a:off x="3823595" y="2245516"/>
            <a:ext cx="6473790" cy="1039258"/>
            <a:chOff x="2954204" y="1184769"/>
            <a:chExt cx="4130491" cy="663081"/>
          </a:xfrm>
        </p:grpSpPr>
        <p:sp>
          <p:nvSpPr>
            <p:cNvPr id="11" name="任意多边形 10"/>
            <p:cNvSpPr/>
            <p:nvPr>
              <p:custDataLst>
                <p:tags r:id="rId2"/>
              </p:custDataLst>
            </p:nvPr>
          </p:nvSpPr>
          <p:spPr>
            <a:xfrm>
              <a:off x="2954204" y="1184769"/>
              <a:ext cx="1208727" cy="663081"/>
            </a:xfrm>
            <a:custGeom>
              <a:avLst/>
              <a:gdLst>
                <a:gd name="connsiteX0" fmla="*/ 590550 w 2153021"/>
                <a:gd name="connsiteY0" fmla="*/ 0 h 1181100"/>
                <a:gd name="connsiteX1" fmla="*/ 2153021 w 2153021"/>
                <a:gd name="connsiteY1" fmla="*/ 0 h 1181100"/>
                <a:gd name="connsiteX2" fmla="*/ 2153021 w 2153021"/>
                <a:gd name="connsiteY2" fmla="*/ 1181100 h 1181100"/>
                <a:gd name="connsiteX3" fmla="*/ 590550 w 2153021"/>
                <a:gd name="connsiteY3" fmla="*/ 1181100 h 1181100"/>
                <a:gd name="connsiteX4" fmla="*/ 0 w 2153021"/>
                <a:gd name="connsiteY4" fmla="*/ 590550 h 1181100"/>
                <a:gd name="connsiteX5" fmla="*/ 590550 w 2153021"/>
                <a:gd name="connsiteY5" fmla="*/ 0 h 11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53021" h="1181100">
                  <a:moveTo>
                    <a:pt x="590550" y="0"/>
                  </a:moveTo>
                  <a:lnTo>
                    <a:pt x="2153021" y="0"/>
                  </a:lnTo>
                  <a:lnTo>
                    <a:pt x="2153021" y="1181100"/>
                  </a:lnTo>
                  <a:lnTo>
                    <a:pt x="590550" y="1181100"/>
                  </a:lnTo>
                  <a:cubicBezTo>
                    <a:pt x="264398" y="1181100"/>
                    <a:pt x="0" y="916702"/>
                    <a:pt x="0" y="590550"/>
                  </a:cubicBezTo>
                  <a:cubicBezTo>
                    <a:pt x="0" y="264398"/>
                    <a:pt x="264398" y="0"/>
                    <a:pt x="590550" y="0"/>
                  </a:cubicBezTo>
                  <a:close/>
                </a:path>
              </a:pathLst>
            </a:custGeom>
            <a:solidFill>
              <a:srgbClr val="01C8DD"/>
            </a:solidFill>
          </p:spPr>
          <p:txBody>
            <a:bodyPr rot="0" spcFirstLastPara="0" vertOverflow="overflow" horzOverflow="overflow" vert="horz" wrap="square" lIns="91440" tIns="45720" rIns="91440" bIns="45720" numCol="1" spcCol="0" rtlCol="0" fromWordArt="0" anchor="ctr" anchorCtr="0" forceAA="0" compatLnSpc="1">
              <a:normAutofit/>
            </a:bodyPr>
            <a:p>
              <a:pPr algn="ctr"/>
              <a:r>
                <a:rPr lang="en-US" altLang="zh-CN" sz="2400" b="1" dirty="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rPr>
                <a:t>01</a:t>
              </a:r>
              <a:endParaRPr lang="en-US" altLang="zh-CN" sz="2400" b="1" dirty="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 name="任意多边形 7"/>
            <p:cNvSpPr/>
            <p:nvPr>
              <p:custDataLst>
                <p:tags r:id="rId3"/>
              </p:custDataLst>
            </p:nvPr>
          </p:nvSpPr>
          <p:spPr>
            <a:xfrm>
              <a:off x="4154305" y="1184769"/>
              <a:ext cx="2930390" cy="663081"/>
            </a:xfrm>
            <a:custGeom>
              <a:avLst/>
              <a:gdLst>
                <a:gd name="connsiteX0" fmla="*/ 0 w 5219700"/>
                <a:gd name="connsiteY0" fmla="*/ 0 h 1181100"/>
                <a:gd name="connsiteX1" fmla="*/ 4629150 w 5219700"/>
                <a:gd name="connsiteY1" fmla="*/ 0 h 1181100"/>
                <a:gd name="connsiteX2" fmla="*/ 5219700 w 5219700"/>
                <a:gd name="connsiteY2" fmla="*/ 590550 h 1181100"/>
                <a:gd name="connsiteX3" fmla="*/ 4629150 w 5219700"/>
                <a:gd name="connsiteY3" fmla="*/ 1181100 h 1181100"/>
                <a:gd name="connsiteX4" fmla="*/ 0 w 5219700"/>
                <a:gd name="connsiteY4" fmla="*/ 1181100 h 1181100"/>
                <a:gd name="connsiteX5" fmla="*/ 0 w 5219700"/>
                <a:gd name="connsiteY5" fmla="*/ 1110548 h 1181100"/>
                <a:gd name="connsiteX6" fmla="*/ 4622708 w 5219700"/>
                <a:gd name="connsiteY6" fmla="*/ 1110549 h 1181100"/>
                <a:gd name="connsiteX7" fmla="*/ 5142706 w 5219700"/>
                <a:gd name="connsiteY7" fmla="*/ 590551 h 1181100"/>
                <a:gd name="connsiteX8" fmla="*/ 5142707 w 5219700"/>
                <a:gd name="connsiteY8" fmla="*/ 590551 h 1181100"/>
                <a:gd name="connsiteX9" fmla="*/ 4622709 w 5219700"/>
                <a:gd name="connsiteY9" fmla="*/ 70553 h 1181100"/>
                <a:gd name="connsiteX10" fmla="*/ 0 w 5219700"/>
                <a:gd name="connsiteY10" fmla="*/ 70553 h 11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19700" h="1181100">
                  <a:moveTo>
                    <a:pt x="0" y="0"/>
                  </a:moveTo>
                  <a:lnTo>
                    <a:pt x="4629150" y="0"/>
                  </a:lnTo>
                  <a:cubicBezTo>
                    <a:pt x="4955302" y="0"/>
                    <a:pt x="5219700" y="264398"/>
                    <a:pt x="5219700" y="590550"/>
                  </a:cubicBezTo>
                  <a:cubicBezTo>
                    <a:pt x="5219700" y="916702"/>
                    <a:pt x="4955302" y="1181100"/>
                    <a:pt x="4629150" y="1181100"/>
                  </a:cubicBezTo>
                  <a:lnTo>
                    <a:pt x="0" y="1181100"/>
                  </a:lnTo>
                  <a:lnTo>
                    <a:pt x="0" y="1110548"/>
                  </a:lnTo>
                  <a:lnTo>
                    <a:pt x="4622708" y="1110549"/>
                  </a:lnTo>
                  <a:cubicBezTo>
                    <a:pt x="4909895" y="1110549"/>
                    <a:pt x="5142706" y="877738"/>
                    <a:pt x="5142706" y="590551"/>
                  </a:cubicBezTo>
                  <a:lnTo>
                    <a:pt x="5142707" y="590551"/>
                  </a:lnTo>
                  <a:cubicBezTo>
                    <a:pt x="5142707" y="303364"/>
                    <a:pt x="4909896" y="70553"/>
                    <a:pt x="4622709" y="70553"/>
                  </a:cubicBezTo>
                  <a:lnTo>
                    <a:pt x="0" y="70553"/>
                  </a:lnTo>
                  <a:close/>
                </a:path>
              </a:pathLst>
            </a:custGeom>
            <a:solidFill>
              <a:srgbClr val="01C8DD"/>
            </a:solidFill>
          </p:spPr>
          <p:txBody>
            <a:bodyPr rot="0" spcFirstLastPara="0" vertOverflow="overflow" horzOverflow="overflow" vert="horz" wrap="square" lIns="90000" tIns="45720" rIns="180000" bIns="45720" numCol="1" spcCol="0" rtlCol="0" fromWordArt="0" anchor="ctr" anchorCtr="0" forceAA="0" compatLnSpc="1">
              <a:normAutofit/>
            </a:bodyPr>
            <a:p>
              <a:pPr algn="just">
                <a:lnSpc>
                  <a:spcPct val="110000"/>
                </a:lnSpc>
              </a:pPr>
              <a:r>
                <a:rPr lang="zh-CN" altLang="en-US" sz="2400" b="1" dirty="0" err="1">
                  <a:latin typeface="微软雅黑" panose="020B0503020204020204" pitchFamily="34" charset="-122"/>
                  <a:ea typeface="微软雅黑" panose="020B0503020204020204" pitchFamily="34" charset="-122"/>
                  <a:sym typeface="Arial" panose="020B0604020202020204" pitchFamily="34" charset="0"/>
                </a:rPr>
                <a:t>严格依法办事原则</a:t>
              </a:r>
              <a:endParaRPr lang="zh-CN" altLang="en-US" sz="2400" b="1" dirty="0" err="1">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34" name="组合 33"/>
          <p:cNvGrpSpPr/>
          <p:nvPr>
            <p:custDataLst>
              <p:tags r:id="rId4"/>
            </p:custDataLst>
          </p:nvPr>
        </p:nvGrpSpPr>
        <p:grpSpPr>
          <a:xfrm>
            <a:off x="1136429" y="3814392"/>
            <a:ext cx="6473790" cy="1039258"/>
            <a:chOff x="1239704" y="1968994"/>
            <a:chExt cx="4130491" cy="663081"/>
          </a:xfrm>
        </p:grpSpPr>
        <p:sp>
          <p:nvSpPr>
            <p:cNvPr id="16" name="任意多边形 15"/>
            <p:cNvSpPr/>
            <p:nvPr>
              <p:custDataLst>
                <p:tags r:id="rId5"/>
              </p:custDataLst>
            </p:nvPr>
          </p:nvSpPr>
          <p:spPr>
            <a:xfrm flipH="1">
              <a:off x="4161468" y="1968994"/>
              <a:ext cx="1208727" cy="663081"/>
            </a:xfrm>
            <a:custGeom>
              <a:avLst/>
              <a:gdLst>
                <a:gd name="connsiteX0" fmla="*/ 590550 w 2153021"/>
                <a:gd name="connsiteY0" fmla="*/ 0 h 1181100"/>
                <a:gd name="connsiteX1" fmla="*/ 2153021 w 2153021"/>
                <a:gd name="connsiteY1" fmla="*/ 0 h 1181100"/>
                <a:gd name="connsiteX2" fmla="*/ 2153021 w 2153021"/>
                <a:gd name="connsiteY2" fmla="*/ 1181100 h 1181100"/>
                <a:gd name="connsiteX3" fmla="*/ 590550 w 2153021"/>
                <a:gd name="connsiteY3" fmla="*/ 1181100 h 1181100"/>
                <a:gd name="connsiteX4" fmla="*/ 0 w 2153021"/>
                <a:gd name="connsiteY4" fmla="*/ 590550 h 1181100"/>
                <a:gd name="connsiteX5" fmla="*/ 590550 w 2153021"/>
                <a:gd name="connsiteY5" fmla="*/ 0 h 11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53021" h="1181100">
                  <a:moveTo>
                    <a:pt x="590550" y="0"/>
                  </a:moveTo>
                  <a:lnTo>
                    <a:pt x="2153021" y="0"/>
                  </a:lnTo>
                  <a:lnTo>
                    <a:pt x="2153021" y="1181100"/>
                  </a:lnTo>
                  <a:lnTo>
                    <a:pt x="590550" y="1181100"/>
                  </a:lnTo>
                  <a:cubicBezTo>
                    <a:pt x="264398" y="1181100"/>
                    <a:pt x="0" y="916702"/>
                    <a:pt x="0" y="590550"/>
                  </a:cubicBezTo>
                  <a:cubicBezTo>
                    <a:pt x="0" y="264398"/>
                    <a:pt x="264398" y="0"/>
                    <a:pt x="590550" y="0"/>
                  </a:cubicBezTo>
                  <a:close/>
                </a:path>
              </a:pathLst>
            </a:custGeom>
            <a:solidFill>
              <a:srgbClr val="77C7A3"/>
            </a:solidFill>
          </p:spPr>
          <p:txBody>
            <a:bodyPr rot="0" spcFirstLastPara="0" vertOverflow="overflow" horzOverflow="overflow" vert="horz" wrap="square" lIns="91440" tIns="45720" rIns="91440" bIns="45720" numCol="1" spcCol="0" rtlCol="0" fromWordArt="0" anchor="ctr" anchorCtr="0" forceAA="0" compatLnSpc="1">
              <a:normAutofit/>
            </a:bodyPr>
            <a:p>
              <a:pPr algn="ctr"/>
              <a:r>
                <a:rPr lang="en-US" altLang="zh-CN" sz="2400" b="1" dirty="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rPr>
                <a:t>02</a:t>
              </a:r>
              <a:endParaRPr lang="en-US" altLang="zh-CN" sz="2400" b="1" dirty="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7" name="任意多边形 16"/>
            <p:cNvSpPr/>
            <p:nvPr>
              <p:custDataLst>
                <p:tags r:id="rId6"/>
              </p:custDataLst>
            </p:nvPr>
          </p:nvSpPr>
          <p:spPr>
            <a:xfrm flipH="1">
              <a:off x="1239704" y="1968994"/>
              <a:ext cx="2930390" cy="663081"/>
            </a:xfrm>
            <a:custGeom>
              <a:avLst/>
              <a:gdLst>
                <a:gd name="connsiteX0" fmla="*/ 0 w 5219700"/>
                <a:gd name="connsiteY0" fmla="*/ 0 h 1181100"/>
                <a:gd name="connsiteX1" fmla="*/ 4629150 w 5219700"/>
                <a:gd name="connsiteY1" fmla="*/ 0 h 1181100"/>
                <a:gd name="connsiteX2" fmla="*/ 5219700 w 5219700"/>
                <a:gd name="connsiteY2" fmla="*/ 590550 h 1181100"/>
                <a:gd name="connsiteX3" fmla="*/ 4629150 w 5219700"/>
                <a:gd name="connsiteY3" fmla="*/ 1181100 h 1181100"/>
                <a:gd name="connsiteX4" fmla="*/ 0 w 5219700"/>
                <a:gd name="connsiteY4" fmla="*/ 1181100 h 1181100"/>
                <a:gd name="connsiteX5" fmla="*/ 0 w 5219700"/>
                <a:gd name="connsiteY5" fmla="*/ 1110548 h 1181100"/>
                <a:gd name="connsiteX6" fmla="*/ 4622708 w 5219700"/>
                <a:gd name="connsiteY6" fmla="*/ 1110549 h 1181100"/>
                <a:gd name="connsiteX7" fmla="*/ 5142706 w 5219700"/>
                <a:gd name="connsiteY7" fmla="*/ 590551 h 1181100"/>
                <a:gd name="connsiteX8" fmla="*/ 5142707 w 5219700"/>
                <a:gd name="connsiteY8" fmla="*/ 590551 h 1181100"/>
                <a:gd name="connsiteX9" fmla="*/ 4622709 w 5219700"/>
                <a:gd name="connsiteY9" fmla="*/ 70553 h 1181100"/>
                <a:gd name="connsiteX10" fmla="*/ 0 w 5219700"/>
                <a:gd name="connsiteY10" fmla="*/ 70553 h 11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19700" h="1181100">
                  <a:moveTo>
                    <a:pt x="0" y="0"/>
                  </a:moveTo>
                  <a:lnTo>
                    <a:pt x="4629150" y="0"/>
                  </a:lnTo>
                  <a:cubicBezTo>
                    <a:pt x="4955302" y="0"/>
                    <a:pt x="5219700" y="264398"/>
                    <a:pt x="5219700" y="590550"/>
                  </a:cubicBezTo>
                  <a:cubicBezTo>
                    <a:pt x="5219700" y="916702"/>
                    <a:pt x="4955302" y="1181100"/>
                    <a:pt x="4629150" y="1181100"/>
                  </a:cubicBezTo>
                  <a:lnTo>
                    <a:pt x="0" y="1181100"/>
                  </a:lnTo>
                  <a:lnTo>
                    <a:pt x="0" y="1110548"/>
                  </a:lnTo>
                  <a:lnTo>
                    <a:pt x="4622708" y="1110549"/>
                  </a:lnTo>
                  <a:cubicBezTo>
                    <a:pt x="4909895" y="1110549"/>
                    <a:pt x="5142706" y="877738"/>
                    <a:pt x="5142706" y="590551"/>
                  </a:cubicBezTo>
                  <a:lnTo>
                    <a:pt x="5142707" y="590551"/>
                  </a:lnTo>
                  <a:cubicBezTo>
                    <a:pt x="5142707" y="303364"/>
                    <a:pt x="4909896" y="70553"/>
                    <a:pt x="4622709" y="70553"/>
                  </a:cubicBezTo>
                  <a:lnTo>
                    <a:pt x="0" y="70553"/>
                  </a:lnTo>
                  <a:close/>
                </a:path>
              </a:pathLst>
            </a:custGeom>
            <a:solidFill>
              <a:srgbClr val="77C7A3"/>
            </a:solidFill>
          </p:spPr>
          <p:txBody>
            <a:bodyPr rot="0" spcFirstLastPara="0" vertOverflow="overflow" horzOverflow="overflow" vert="horz" wrap="square" lIns="180000" tIns="45720" rIns="90000" bIns="45720" numCol="1" spcCol="0" rtlCol="0" fromWordArt="0" anchor="ctr" anchorCtr="0" forceAA="0" compatLnSpc="1">
              <a:normAutofit/>
            </a:bodyPr>
            <a:p>
              <a:pPr algn="just">
                <a:lnSpc>
                  <a:spcPct val="110000"/>
                </a:lnSpc>
              </a:pPr>
              <a:r>
                <a:rPr lang="zh-CN" altLang="en-US" sz="2400" b="1" dirty="0" err="1">
                  <a:latin typeface="微软雅黑" panose="020B0503020204020204" pitchFamily="34" charset="-122"/>
                  <a:ea typeface="微软雅黑" panose="020B0503020204020204" pitchFamily="34" charset="-122"/>
                  <a:sym typeface="Arial" panose="020B0604020202020204" pitchFamily="34" charset="0"/>
                </a:rPr>
                <a:t>公平、正义原则</a:t>
              </a:r>
              <a:endParaRPr lang="zh-CN" altLang="en-US" sz="2400" b="1" dirty="0" err="1">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35" name="组合 34"/>
          <p:cNvGrpSpPr/>
          <p:nvPr>
            <p:custDataLst>
              <p:tags r:id="rId7"/>
            </p:custDataLst>
          </p:nvPr>
        </p:nvGrpSpPr>
        <p:grpSpPr>
          <a:xfrm>
            <a:off x="3823595" y="5383267"/>
            <a:ext cx="6473790" cy="1039258"/>
            <a:chOff x="2954204" y="2753219"/>
            <a:chExt cx="4130491" cy="663081"/>
          </a:xfrm>
        </p:grpSpPr>
        <p:sp>
          <p:nvSpPr>
            <p:cNvPr id="19" name="任意多边形 18"/>
            <p:cNvSpPr/>
            <p:nvPr>
              <p:custDataLst>
                <p:tags r:id="rId8"/>
              </p:custDataLst>
            </p:nvPr>
          </p:nvSpPr>
          <p:spPr>
            <a:xfrm>
              <a:off x="2954204" y="2753219"/>
              <a:ext cx="1208727" cy="663081"/>
            </a:xfrm>
            <a:custGeom>
              <a:avLst/>
              <a:gdLst>
                <a:gd name="connsiteX0" fmla="*/ 590550 w 2153021"/>
                <a:gd name="connsiteY0" fmla="*/ 0 h 1181100"/>
                <a:gd name="connsiteX1" fmla="*/ 2153021 w 2153021"/>
                <a:gd name="connsiteY1" fmla="*/ 0 h 1181100"/>
                <a:gd name="connsiteX2" fmla="*/ 2153021 w 2153021"/>
                <a:gd name="connsiteY2" fmla="*/ 1181100 h 1181100"/>
                <a:gd name="connsiteX3" fmla="*/ 590550 w 2153021"/>
                <a:gd name="connsiteY3" fmla="*/ 1181100 h 1181100"/>
                <a:gd name="connsiteX4" fmla="*/ 0 w 2153021"/>
                <a:gd name="connsiteY4" fmla="*/ 590550 h 1181100"/>
                <a:gd name="connsiteX5" fmla="*/ 590550 w 2153021"/>
                <a:gd name="connsiteY5" fmla="*/ 0 h 11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53021" h="1181100">
                  <a:moveTo>
                    <a:pt x="590550" y="0"/>
                  </a:moveTo>
                  <a:lnTo>
                    <a:pt x="2153021" y="0"/>
                  </a:lnTo>
                  <a:lnTo>
                    <a:pt x="2153021" y="1181100"/>
                  </a:lnTo>
                  <a:lnTo>
                    <a:pt x="590550" y="1181100"/>
                  </a:lnTo>
                  <a:cubicBezTo>
                    <a:pt x="264398" y="1181100"/>
                    <a:pt x="0" y="916702"/>
                    <a:pt x="0" y="590550"/>
                  </a:cubicBezTo>
                  <a:cubicBezTo>
                    <a:pt x="0" y="264398"/>
                    <a:pt x="264398" y="0"/>
                    <a:pt x="590550" y="0"/>
                  </a:cubicBezTo>
                  <a:close/>
                </a:path>
              </a:pathLst>
            </a:custGeom>
            <a:solidFill>
              <a:srgbClr val="28C29A"/>
            </a:solidFill>
          </p:spPr>
          <p:txBody>
            <a:bodyPr rot="0" spcFirstLastPara="0" vertOverflow="overflow" horzOverflow="overflow" vert="horz" wrap="square" lIns="91440" tIns="45720" rIns="91440" bIns="45720" numCol="1" spcCol="0" rtlCol="0" fromWordArt="0" anchor="ctr" anchorCtr="0" forceAA="0" compatLnSpc="1">
              <a:normAutofit/>
            </a:bodyPr>
            <a:p>
              <a:pPr algn="ctr"/>
              <a:r>
                <a:rPr lang="en-US" altLang="zh-CN" sz="2400" b="1" dirty="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rPr>
                <a:t>03</a:t>
              </a:r>
              <a:endParaRPr lang="en-US" altLang="zh-CN" sz="2400" b="1" dirty="0">
                <a:solidFill>
                  <a:srgbClr val="FFFFFF"/>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 name="任意多边形 19"/>
            <p:cNvSpPr/>
            <p:nvPr>
              <p:custDataLst>
                <p:tags r:id="rId9"/>
              </p:custDataLst>
            </p:nvPr>
          </p:nvSpPr>
          <p:spPr>
            <a:xfrm>
              <a:off x="4154305" y="2753219"/>
              <a:ext cx="2930390" cy="663081"/>
            </a:xfrm>
            <a:custGeom>
              <a:avLst/>
              <a:gdLst>
                <a:gd name="connsiteX0" fmla="*/ 0 w 5219700"/>
                <a:gd name="connsiteY0" fmla="*/ 0 h 1181100"/>
                <a:gd name="connsiteX1" fmla="*/ 4629150 w 5219700"/>
                <a:gd name="connsiteY1" fmla="*/ 0 h 1181100"/>
                <a:gd name="connsiteX2" fmla="*/ 5219700 w 5219700"/>
                <a:gd name="connsiteY2" fmla="*/ 590550 h 1181100"/>
                <a:gd name="connsiteX3" fmla="*/ 4629150 w 5219700"/>
                <a:gd name="connsiteY3" fmla="*/ 1181100 h 1181100"/>
                <a:gd name="connsiteX4" fmla="*/ 0 w 5219700"/>
                <a:gd name="connsiteY4" fmla="*/ 1181100 h 1181100"/>
                <a:gd name="connsiteX5" fmla="*/ 0 w 5219700"/>
                <a:gd name="connsiteY5" fmla="*/ 1110548 h 1181100"/>
                <a:gd name="connsiteX6" fmla="*/ 4622708 w 5219700"/>
                <a:gd name="connsiteY6" fmla="*/ 1110549 h 1181100"/>
                <a:gd name="connsiteX7" fmla="*/ 5142706 w 5219700"/>
                <a:gd name="connsiteY7" fmla="*/ 590551 h 1181100"/>
                <a:gd name="connsiteX8" fmla="*/ 5142707 w 5219700"/>
                <a:gd name="connsiteY8" fmla="*/ 590551 h 1181100"/>
                <a:gd name="connsiteX9" fmla="*/ 4622709 w 5219700"/>
                <a:gd name="connsiteY9" fmla="*/ 70553 h 1181100"/>
                <a:gd name="connsiteX10" fmla="*/ 0 w 5219700"/>
                <a:gd name="connsiteY10" fmla="*/ 70553 h 118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19700" h="1181100">
                  <a:moveTo>
                    <a:pt x="0" y="0"/>
                  </a:moveTo>
                  <a:lnTo>
                    <a:pt x="4629150" y="0"/>
                  </a:lnTo>
                  <a:cubicBezTo>
                    <a:pt x="4955302" y="0"/>
                    <a:pt x="5219700" y="264398"/>
                    <a:pt x="5219700" y="590550"/>
                  </a:cubicBezTo>
                  <a:cubicBezTo>
                    <a:pt x="5219700" y="916702"/>
                    <a:pt x="4955302" y="1181100"/>
                    <a:pt x="4629150" y="1181100"/>
                  </a:cubicBezTo>
                  <a:lnTo>
                    <a:pt x="0" y="1181100"/>
                  </a:lnTo>
                  <a:lnTo>
                    <a:pt x="0" y="1110548"/>
                  </a:lnTo>
                  <a:lnTo>
                    <a:pt x="4622708" y="1110549"/>
                  </a:lnTo>
                  <a:cubicBezTo>
                    <a:pt x="4909895" y="1110549"/>
                    <a:pt x="5142706" y="877738"/>
                    <a:pt x="5142706" y="590551"/>
                  </a:cubicBezTo>
                  <a:lnTo>
                    <a:pt x="5142707" y="590551"/>
                  </a:lnTo>
                  <a:cubicBezTo>
                    <a:pt x="5142707" y="303364"/>
                    <a:pt x="4909896" y="70553"/>
                    <a:pt x="4622709" y="70553"/>
                  </a:cubicBezTo>
                  <a:lnTo>
                    <a:pt x="0" y="70553"/>
                  </a:lnTo>
                  <a:close/>
                </a:path>
              </a:pathLst>
            </a:custGeom>
            <a:solidFill>
              <a:srgbClr val="28C29A"/>
            </a:solidFill>
          </p:spPr>
          <p:txBody>
            <a:bodyPr rot="0" spcFirstLastPara="0" vertOverflow="overflow" horzOverflow="overflow" vert="horz" wrap="square" lIns="90000" tIns="45720" rIns="180000" bIns="45720" numCol="1" spcCol="0" rtlCol="0" fromWordArt="0" anchor="ctr" anchorCtr="0" forceAA="0" compatLnSpc="1">
              <a:normAutofit/>
            </a:bodyPr>
            <a:p>
              <a:pPr algn="just">
                <a:lnSpc>
                  <a:spcPct val="110000"/>
                </a:lnSpc>
              </a:pPr>
              <a:r>
                <a:rPr lang="zh-CN" altLang="en-US" sz="2400" b="1" dirty="0" err="1">
                  <a:latin typeface="微软雅黑" panose="020B0503020204020204" pitchFamily="34" charset="-122"/>
                  <a:ea typeface="微软雅黑" panose="020B0503020204020204" pitchFamily="34" charset="-122"/>
                  <a:sym typeface="Arial" panose="020B0604020202020204" pitchFamily="34" charset="0"/>
                </a:rPr>
                <a:t>公开、监督原则</a:t>
              </a:r>
              <a:endParaRPr lang="zh-CN" altLang="en-US" sz="2400" b="1" dirty="0" err="1">
                <a:latin typeface="微软雅黑" panose="020B0503020204020204" pitchFamily="34" charset="-122"/>
                <a:ea typeface="微软雅黑" panose="020B0503020204020204"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二、教育法规的执行</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616585" y="1628775"/>
            <a:ext cx="5080000" cy="398780"/>
          </a:xfrm>
          <a:prstGeom prst="rect">
            <a:avLst/>
          </a:prstGeom>
          <a:noFill/>
          <a:ln w="9525">
            <a:noFill/>
          </a:ln>
        </p:spPr>
        <p:txBody>
          <a:bodyPr>
            <a:spAutoFit/>
          </a:bodyPr>
          <a:p>
            <a:pPr marL="342900" indent="-342900">
              <a:buFont typeface="Wingdings" panose="05000000000000000000" charset="0"/>
              <a:buChar char="u"/>
            </a:pPr>
            <a:r>
              <a:rPr lang="zh-CN" sz="2000" b="1">
                <a:solidFill>
                  <a:schemeClr val="accent1"/>
                </a:solidFill>
                <a:latin typeface="微软雅黑" panose="020B0503020204020204" pitchFamily="34" charset="-122"/>
                <a:ea typeface="微软雅黑" panose="020B0503020204020204" pitchFamily="34" charset="-122"/>
              </a:rPr>
              <a:t>（三）教育法规执行面临的主要问题</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任务二 教育法规的制定与执行</a:t>
            </a:r>
            <a:endParaRPr lang="zh-CN" altLang="en-US" sz="2800" b="1">
              <a:latin typeface="微软雅黑" panose="020B0503020204020204" pitchFamily="34" charset="-122"/>
              <a:ea typeface="微软雅黑" panose="020B0503020204020204" pitchFamily="34" charset="-122"/>
            </a:endParaRPr>
          </a:p>
        </p:txBody>
      </p:sp>
      <p:grpSp>
        <p:nvGrpSpPr>
          <p:cNvPr id="10" name="组合 9"/>
          <p:cNvGrpSpPr/>
          <p:nvPr>
            <p:custDataLst>
              <p:tags r:id="rId1"/>
            </p:custDataLst>
          </p:nvPr>
        </p:nvGrpSpPr>
        <p:grpSpPr>
          <a:xfrm>
            <a:off x="724218" y="2809240"/>
            <a:ext cx="3111033" cy="2458720"/>
            <a:chOff x="1095375" y="2647950"/>
            <a:chExt cx="2362200" cy="1866900"/>
          </a:xfrm>
        </p:grpSpPr>
        <p:sp>
          <p:nvSpPr>
            <p:cNvPr id="6" name="矩形 5"/>
            <p:cNvSpPr/>
            <p:nvPr>
              <p:custDataLst>
                <p:tags r:id="rId2"/>
              </p:custDataLst>
            </p:nvPr>
          </p:nvSpPr>
          <p:spPr>
            <a:xfrm>
              <a:off x="1095375" y="4114800"/>
              <a:ext cx="2362200" cy="400050"/>
            </a:xfrm>
            <a:prstGeom prst="rect">
              <a:avLst/>
            </a:prstGeom>
            <a:solidFill>
              <a:sysClr val="window" lastClr="FFFFFF"/>
            </a:solidFill>
            <a:ln w="12700" cap="flat" cmpd="sng" algn="ctr">
              <a:noFill/>
              <a:prstDash val="solid"/>
              <a:miter lim="800000"/>
            </a:ln>
            <a:effectLst>
              <a:outerShdw blurRad="50800" dist="38100" dir="5400000" algn="t" rotWithShape="0">
                <a:prstClr val="black">
                  <a:alpha val="40000"/>
                </a:prstClr>
              </a:outerShdw>
            </a:effectLst>
          </p:spPr>
          <p:txBody>
            <a:bodyPr rtlCol="0" anchor="ctr">
              <a:noAutofit/>
            </a:bodyPr>
            <a:p>
              <a:pPr algn="ctr">
                <a:lnSpc>
                  <a:spcPct val="120000"/>
                </a:lnSpc>
              </a:pPr>
              <a:endParaRPr lang="zh-CN" altLang="en-US" sz="2800" b="1">
                <a:solidFill>
                  <a:sysClr val="window" lastClr="FFFFFF"/>
                </a:solidFill>
                <a:latin typeface="微软雅黑" panose="020B0503020204020204" pitchFamily="34" charset="-122"/>
                <a:ea typeface="微软雅黑" panose="020B0503020204020204" pitchFamily="34" charset="-122"/>
              </a:endParaRPr>
            </a:p>
          </p:txBody>
        </p:sp>
        <p:sp>
          <p:nvSpPr>
            <p:cNvPr id="7" name="矩形 6"/>
            <p:cNvSpPr/>
            <p:nvPr>
              <p:custDataLst>
                <p:tags r:id="rId3"/>
              </p:custDataLst>
            </p:nvPr>
          </p:nvSpPr>
          <p:spPr>
            <a:xfrm>
              <a:off x="1095375" y="2686050"/>
              <a:ext cx="2362200" cy="1428750"/>
            </a:xfrm>
            <a:prstGeom prst="rect">
              <a:avLst/>
            </a:prstGeom>
            <a:solidFill>
              <a:srgbClr val="F6C171"/>
            </a:solidFill>
            <a:ln w="12700" cap="flat" cmpd="sng" algn="ctr">
              <a:noFill/>
              <a:prstDash val="solid"/>
              <a:miter lim="800000"/>
            </a:ln>
            <a:effectLst/>
          </p:spPr>
          <p:txBody>
            <a:bodyPr rtlCol="0" anchor="ctr">
              <a:normAutofit/>
            </a:bodyPr>
            <a:p>
              <a:pPr algn="ctr">
                <a:lnSpc>
                  <a:spcPct val="120000"/>
                </a:lnSpc>
              </a:pPr>
              <a:r>
                <a:rPr lang="zh-CN" altLang="en-US" sz="2000" b="1" spc="150">
                  <a:latin typeface="微软雅黑" panose="020B0503020204020204" pitchFamily="34" charset="-122"/>
                  <a:ea typeface="微软雅黑" panose="020B0503020204020204" pitchFamily="34" charset="-122"/>
                </a:rPr>
                <a:t>教育执法存在有法不依的问题</a:t>
              </a:r>
              <a:endParaRPr lang="zh-CN" altLang="en-US" sz="2000" b="1" spc="150">
                <a:latin typeface="微软雅黑" panose="020B0503020204020204" pitchFamily="34" charset="-122"/>
                <a:ea typeface="微软雅黑" panose="020B0503020204020204" pitchFamily="34" charset="-122"/>
              </a:endParaRPr>
            </a:p>
          </p:txBody>
        </p:sp>
        <p:sp>
          <p:nvSpPr>
            <p:cNvPr id="8" name="矩形 7"/>
            <p:cNvSpPr/>
            <p:nvPr>
              <p:custDataLst>
                <p:tags r:id="rId4"/>
              </p:custDataLst>
            </p:nvPr>
          </p:nvSpPr>
          <p:spPr>
            <a:xfrm>
              <a:off x="1095375" y="2647950"/>
              <a:ext cx="2362200" cy="36000"/>
            </a:xfrm>
            <a:prstGeom prst="rect">
              <a:avLst/>
            </a:prstGeom>
            <a:solidFill>
              <a:srgbClr val="F27255"/>
            </a:solidFill>
            <a:ln w="12700" cap="flat" cmpd="sng" algn="ctr">
              <a:noFill/>
              <a:prstDash val="solid"/>
              <a:miter lim="800000"/>
            </a:ln>
            <a:effectLst/>
          </p:spPr>
          <p:txBody>
            <a:bodyPr rtlCol="0" anchor="ctr">
              <a:normAutofit/>
            </a:bodyPr>
            <a:p>
              <a:pPr algn="ctr">
                <a:lnSpc>
                  <a:spcPct val="140000"/>
                </a:lnSpc>
              </a:pPr>
              <a:endParaRPr lang="zh-CN" altLang="en-US" sz="800" b="1">
                <a:solidFill>
                  <a:sysClr val="window" lastClr="FFFFFF"/>
                </a:solidFill>
                <a:latin typeface="微软雅黑" panose="020B0503020204020204" pitchFamily="34" charset="-122"/>
                <a:ea typeface="微软雅黑" panose="020B0503020204020204" pitchFamily="34" charset="-122"/>
              </a:endParaRPr>
            </a:p>
          </p:txBody>
        </p:sp>
        <p:sp>
          <p:nvSpPr>
            <p:cNvPr id="9" name="圆角矩形 8"/>
            <p:cNvSpPr/>
            <p:nvPr>
              <p:custDataLst>
                <p:tags r:id="rId5"/>
              </p:custDataLst>
            </p:nvPr>
          </p:nvSpPr>
          <p:spPr>
            <a:xfrm>
              <a:off x="1833563" y="4176713"/>
              <a:ext cx="885825" cy="276225"/>
            </a:xfrm>
            <a:prstGeom prst="roundRect">
              <a:avLst>
                <a:gd name="adj" fmla="val 50000"/>
              </a:avLst>
            </a:prstGeom>
            <a:solidFill>
              <a:srgbClr val="F27255"/>
            </a:solidFill>
            <a:ln w="12700" cap="flat" cmpd="sng" algn="ctr">
              <a:noFill/>
              <a:prstDash val="solid"/>
              <a:miter lim="800000"/>
            </a:ln>
            <a:effectLst/>
          </p:spPr>
          <p:txBody>
            <a:bodyPr rtlCol="0" anchor="ctr">
              <a:noAutofit/>
            </a:bodyPr>
            <a:p>
              <a:pPr algn="ctr">
                <a:lnSpc>
                  <a:spcPct val="120000"/>
                </a:lnSpc>
              </a:pPr>
              <a:r>
                <a:rPr lang="en-US" altLang="zh-CN" sz="2800" b="1" dirty="0">
                  <a:solidFill>
                    <a:sysClr val="window" lastClr="FFFFFF"/>
                  </a:solidFill>
                  <a:latin typeface="Arial" panose="020B0604020202020204" pitchFamily="34" charset="0"/>
                  <a:ea typeface="微软雅黑" panose="020B0503020204020204" pitchFamily="34" charset="-122"/>
                  <a:cs typeface="Arial" panose="020B0604020202020204" pitchFamily="34" charset="0"/>
                </a:rPr>
                <a:t>01</a:t>
              </a:r>
              <a:endParaRPr lang="en-US" altLang="zh-CN" sz="2800" b="1" dirty="0">
                <a:solidFill>
                  <a:sysClr val="window" lastClr="FFFFFF"/>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 name="组合 10"/>
          <p:cNvGrpSpPr/>
          <p:nvPr>
            <p:custDataLst>
              <p:tags r:id="rId6"/>
            </p:custDataLst>
          </p:nvPr>
        </p:nvGrpSpPr>
        <p:grpSpPr>
          <a:xfrm>
            <a:off x="4699566" y="2809240"/>
            <a:ext cx="3111033" cy="2458720"/>
            <a:chOff x="1095375" y="2647950"/>
            <a:chExt cx="2362200" cy="1866900"/>
          </a:xfrm>
        </p:grpSpPr>
        <p:sp>
          <p:nvSpPr>
            <p:cNvPr id="12" name="矩形 11"/>
            <p:cNvSpPr/>
            <p:nvPr>
              <p:custDataLst>
                <p:tags r:id="rId7"/>
              </p:custDataLst>
            </p:nvPr>
          </p:nvSpPr>
          <p:spPr>
            <a:xfrm>
              <a:off x="1095375" y="4114800"/>
              <a:ext cx="2362200" cy="400050"/>
            </a:xfrm>
            <a:prstGeom prst="rect">
              <a:avLst/>
            </a:prstGeom>
            <a:solidFill>
              <a:sysClr val="window" lastClr="FFFFFF"/>
            </a:solidFill>
            <a:ln w="12700" cap="flat" cmpd="sng" algn="ctr">
              <a:noFill/>
              <a:prstDash val="solid"/>
              <a:miter lim="800000"/>
            </a:ln>
            <a:effectLst>
              <a:outerShdw blurRad="50800" dist="38100" dir="5400000" algn="t" rotWithShape="0">
                <a:prstClr val="black">
                  <a:alpha val="40000"/>
                </a:prstClr>
              </a:outerShdw>
            </a:effectLst>
          </p:spPr>
          <p:txBody>
            <a:bodyPr rtlCol="0" anchor="ctr">
              <a:normAutofit lnSpcReduction="10000"/>
            </a:bodyPr>
            <a:p>
              <a:pPr algn="ctr">
                <a:lnSpc>
                  <a:spcPct val="120000"/>
                </a:lnSpc>
              </a:pPr>
              <a:endParaRPr lang="zh-CN" altLang="en-US">
                <a:solidFill>
                  <a:sysClr val="window" lastClr="FFFFFF"/>
                </a:solidFill>
                <a:latin typeface="微软雅黑" panose="020B0503020204020204" pitchFamily="34" charset="-122"/>
                <a:ea typeface="微软雅黑" panose="020B0503020204020204" pitchFamily="34" charset="-122"/>
              </a:endParaRPr>
            </a:p>
          </p:txBody>
        </p:sp>
        <p:sp>
          <p:nvSpPr>
            <p:cNvPr id="13" name="矩形 12"/>
            <p:cNvSpPr/>
            <p:nvPr>
              <p:custDataLst>
                <p:tags r:id="rId8"/>
              </p:custDataLst>
            </p:nvPr>
          </p:nvSpPr>
          <p:spPr>
            <a:xfrm>
              <a:off x="1095375" y="2686050"/>
              <a:ext cx="2362200" cy="1428750"/>
            </a:xfrm>
            <a:prstGeom prst="rect">
              <a:avLst/>
            </a:prstGeom>
            <a:solidFill>
              <a:srgbClr val="F6C171"/>
            </a:solidFill>
            <a:ln w="12700" cap="flat" cmpd="sng" algn="ctr">
              <a:noFill/>
              <a:prstDash val="solid"/>
              <a:miter lim="800000"/>
            </a:ln>
            <a:effectLst/>
          </p:spPr>
          <p:txBody>
            <a:bodyPr rtlCol="0" anchor="ctr">
              <a:normAutofit/>
            </a:bodyPr>
            <a:p>
              <a:pPr algn="ctr">
                <a:lnSpc>
                  <a:spcPct val="120000"/>
                </a:lnSpc>
              </a:pPr>
              <a:r>
                <a:rPr lang="zh-CN" altLang="en-US" sz="2000" b="1" spc="150">
                  <a:latin typeface="微软雅黑" panose="020B0503020204020204" pitchFamily="34" charset="-122"/>
                  <a:ea typeface="微软雅黑" panose="020B0503020204020204" pitchFamily="34" charset="-122"/>
                </a:rPr>
                <a:t>教育执法存在执法不严和违法追究不力问题</a:t>
              </a:r>
              <a:endParaRPr lang="zh-CN" altLang="en-US" sz="2000" b="1" spc="150">
                <a:latin typeface="微软雅黑" panose="020B0503020204020204" pitchFamily="34" charset="-122"/>
                <a:ea typeface="微软雅黑" panose="020B0503020204020204" pitchFamily="34" charset="-122"/>
              </a:endParaRPr>
            </a:p>
          </p:txBody>
        </p:sp>
        <p:sp>
          <p:nvSpPr>
            <p:cNvPr id="14" name="矩形 13"/>
            <p:cNvSpPr/>
            <p:nvPr>
              <p:custDataLst>
                <p:tags r:id="rId9"/>
              </p:custDataLst>
            </p:nvPr>
          </p:nvSpPr>
          <p:spPr>
            <a:xfrm>
              <a:off x="1095375" y="2647950"/>
              <a:ext cx="2362200" cy="36000"/>
            </a:xfrm>
            <a:prstGeom prst="rect">
              <a:avLst/>
            </a:prstGeom>
            <a:solidFill>
              <a:srgbClr val="F27255"/>
            </a:solidFill>
            <a:ln w="12700" cap="flat" cmpd="sng" algn="ctr">
              <a:noFill/>
              <a:prstDash val="solid"/>
              <a:miter lim="800000"/>
            </a:ln>
            <a:effectLst/>
          </p:spPr>
          <p:txBody>
            <a:bodyPr rtlCol="0" anchor="ctr">
              <a:normAutofit fontScale="25000" lnSpcReduction="20000"/>
            </a:bodyPr>
            <a:p>
              <a:pPr algn="ctr">
                <a:lnSpc>
                  <a:spcPct val="140000"/>
                </a:lnSpc>
              </a:pPr>
              <a:endParaRPr lang="zh-CN" altLang="en-US">
                <a:solidFill>
                  <a:sysClr val="window" lastClr="FFFFFF"/>
                </a:solidFill>
                <a:latin typeface="微软雅黑" panose="020B0503020204020204" pitchFamily="34" charset="-122"/>
                <a:ea typeface="微软雅黑" panose="020B0503020204020204" pitchFamily="34" charset="-122"/>
              </a:endParaRPr>
            </a:p>
          </p:txBody>
        </p:sp>
        <p:sp>
          <p:nvSpPr>
            <p:cNvPr id="15" name="圆角矩形 14"/>
            <p:cNvSpPr/>
            <p:nvPr>
              <p:custDataLst>
                <p:tags r:id="rId10"/>
              </p:custDataLst>
            </p:nvPr>
          </p:nvSpPr>
          <p:spPr>
            <a:xfrm>
              <a:off x="1833563" y="4176713"/>
              <a:ext cx="885825" cy="276225"/>
            </a:xfrm>
            <a:prstGeom prst="roundRect">
              <a:avLst>
                <a:gd name="adj" fmla="val 50000"/>
              </a:avLst>
            </a:prstGeom>
            <a:solidFill>
              <a:srgbClr val="F27255"/>
            </a:solidFill>
            <a:ln w="12700" cap="flat" cmpd="sng" algn="ctr">
              <a:noFill/>
              <a:prstDash val="solid"/>
              <a:miter lim="800000"/>
            </a:ln>
            <a:effectLst/>
          </p:spPr>
          <p:txBody>
            <a:bodyPr rtlCol="0" anchor="ctr">
              <a:noAutofit/>
            </a:bodyPr>
            <a:p>
              <a:pPr algn="ctr">
                <a:lnSpc>
                  <a:spcPct val="120000"/>
                </a:lnSpc>
              </a:pPr>
              <a:r>
                <a:rPr lang="en-US" altLang="zh-CN" dirty="0">
                  <a:solidFill>
                    <a:sysClr val="window" lastClr="FFFFFF"/>
                  </a:solidFill>
                  <a:latin typeface="Arial" panose="020B0604020202020204" pitchFamily="34" charset="0"/>
                  <a:ea typeface="微软雅黑" panose="020B0503020204020204" pitchFamily="34" charset="-122"/>
                  <a:cs typeface="Arial" panose="020B0604020202020204" pitchFamily="34" charset="0"/>
                </a:rPr>
                <a:t>02</a:t>
              </a:r>
              <a:endParaRPr lang="zh-CN" altLang="en-US" dirty="0">
                <a:solidFill>
                  <a:sysClr val="window" lastClr="FFFFFF"/>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6" name="组合 15"/>
          <p:cNvGrpSpPr/>
          <p:nvPr>
            <p:custDataLst>
              <p:tags r:id="rId11"/>
            </p:custDataLst>
          </p:nvPr>
        </p:nvGrpSpPr>
        <p:grpSpPr>
          <a:xfrm>
            <a:off x="8683279" y="2809240"/>
            <a:ext cx="3111033" cy="2458720"/>
            <a:chOff x="1095375" y="2647950"/>
            <a:chExt cx="2362200" cy="1866900"/>
          </a:xfrm>
        </p:grpSpPr>
        <p:sp>
          <p:nvSpPr>
            <p:cNvPr id="17" name="矩形 16"/>
            <p:cNvSpPr/>
            <p:nvPr>
              <p:custDataLst>
                <p:tags r:id="rId12"/>
              </p:custDataLst>
            </p:nvPr>
          </p:nvSpPr>
          <p:spPr>
            <a:xfrm>
              <a:off x="1095375" y="4114800"/>
              <a:ext cx="2362200" cy="400050"/>
            </a:xfrm>
            <a:prstGeom prst="rect">
              <a:avLst/>
            </a:prstGeom>
            <a:solidFill>
              <a:sysClr val="window" lastClr="FFFFFF"/>
            </a:solidFill>
            <a:ln w="12700" cap="flat" cmpd="sng" algn="ctr">
              <a:noFill/>
              <a:prstDash val="solid"/>
              <a:miter lim="800000"/>
            </a:ln>
            <a:effectLst>
              <a:outerShdw blurRad="50800" dist="38100" dir="5400000" algn="t" rotWithShape="0">
                <a:prstClr val="black">
                  <a:alpha val="40000"/>
                </a:prstClr>
              </a:outerShdw>
            </a:effectLst>
          </p:spPr>
          <p:txBody>
            <a:bodyPr rtlCol="0" anchor="ctr">
              <a:noAutofit/>
            </a:bodyPr>
            <a:p>
              <a:pPr algn="ctr">
                <a:lnSpc>
                  <a:spcPct val="120000"/>
                </a:lnSpc>
              </a:pPr>
              <a:endParaRPr lang="zh-CN" altLang="en-US" sz="2800" b="1">
                <a:solidFill>
                  <a:sysClr val="window" lastClr="FFFFFF"/>
                </a:solidFill>
                <a:latin typeface="微软雅黑" panose="020B0503020204020204" pitchFamily="34" charset="-122"/>
                <a:ea typeface="微软雅黑" panose="020B0503020204020204" pitchFamily="34" charset="-122"/>
              </a:endParaRPr>
            </a:p>
          </p:txBody>
        </p:sp>
        <p:sp>
          <p:nvSpPr>
            <p:cNvPr id="18" name="矩形 17"/>
            <p:cNvSpPr/>
            <p:nvPr>
              <p:custDataLst>
                <p:tags r:id="rId13"/>
              </p:custDataLst>
            </p:nvPr>
          </p:nvSpPr>
          <p:spPr>
            <a:xfrm>
              <a:off x="1095375" y="2686050"/>
              <a:ext cx="2362200" cy="1428750"/>
            </a:xfrm>
            <a:prstGeom prst="rect">
              <a:avLst/>
            </a:prstGeom>
            <a:solidFill>
              <a:srgbClr val="F6C171"/>
            </a:solidFill>
            <a:ln w="12700" cap="flat" cmpd="sng" algn="ctr">
              <a:noFill/>
              <a:prstDash val="solid"/>
              <a:miter lim="800000"/>
            </a:ln>
            <a:effectLst/>
          </p:spPr>
          <p:txBody>
            <a:bodyPr rtlCol="0" anchor="ctr">
              <a:normAutofit/>
            </a:bodyPr>
            <a:p>
              <a:pPr algn="ctr">
                <a:lnSpc>
                  <a:spcPct val="120000"/>
                </a:lnSpc>
              </a:pPr>
              <a:r>
                <a:rPr lang="zh-CN" altLang="en-US" sz="2000" b="1" spc="150">
                  <a:latin typeface="微软雅黑" panose="020B0503020204020204" pitchFamily="34" charset="-122"/>
                  <a:ea typeface="微软雅黑" panose="020B0503020204020204" pitchFamily="34" charset="-122"/>
                </a:rPr>
                <a:t>教育执法监督存在力度不够问题</a:t>
              </a:r>
              <a:endParaRPr lang="zh-CN" altLang="en-US" sz="2000" b="1" spc="150">
                <a:latin typeface="微软雅黑" panose="020B0503020204020204" pitchFamily="34" charset="-122"/>
                <a:ea typeface="微软雅黑" panose="020B0503020204020204" pitchFamily="34" charset="-122"/>
              </a:endParaRPr>
            </a:p>
          </p:txBody>
        </p:sp>
        <p:sp>
          <p:nvSpPr>
            <p:cNvPr id="19" name="矩形 18"/>
            <p:cNvSpPr/>
            <p:nvPr>
              <p:custDataLst>
                <p:tags r:id="rId14"/>
              </p:custDataLst>
            </p:nvPr>
          </p:nvSpPr>
          <p:spPr>
            <a:xfrm>
              <a:off x="1095375" y="2647950"/>
              <a:ext cx="2362200" cy="36000"/>
            </a:xfrm>
            <a:prstGeom prst="rect">
              <a:avLst/>
            </a:prstGeom>
            <a:solidFill>
              <a:srgbClr val="F27255"/>
            </a:solidFill>
            <a:ln w="12700" cap="flat" cmpd="sng" algn="ctr">
              <a:noFill/>
              <a:prstDash val="solid"/>
              <a:miter lim="800000"/>
            </a:ln>
            <a:effectLst/>
          </p:spPr>
          <p:txBody>
            <a:bodyPr rtlCol="0" anchor="ctr">
              <a:normAutofit/>
            </a:bodyPr>
            <a:p>
              <a:pPr algn="ctr">
                <a:lnSpc>
                  <a:spcPct val="140000"/>
                </a:lnSpc>
              </a:pPr>
              <a:endParaRPr lang="zh-CN" altLang="en-US" sz="800" b="1">
                <a:solidFill>
                  <a:sysClr val="window" lastClr="FFFFFF"/>
                </a:solidFill>
                <a:latin typeface="微软雅黑" panose="020B0503020204020204" pitchFamily="34" charset="-122"/>
                <a:ea typeface="微软雅黑" panose="020B0503020204020204" pitchFamily="34" charset="-122"/>
              </a:endParaRPr>
            </a:p>
          </p:txBody>
        </p:sp>
        <p:sp>
          <p:nvSpPr>
            <p:cNvPr id="20" name="圆角矩形 19"/>
            <p:cNvSpPr/>
            <p:nvPr>
              <p:custDataLst>
                <p:tags r:id="rId15"/>
              </p:custDataLst>
            </p:nvPr>
          </p:nvSpPr>
          <p:spPr>
            <a:xfrm>
              <a:off x="1833563" y="4176713"/>
              <a:ext cx="885825" cy="276225"/>
            </a:xfrm>
            <a:prstGeom prst="roundRect">
              <a:avLst>
                <a:gd name="adj" fmla="val 50000"/>
              </a:avLst>
            </a:prstGeom>
            <a:solidFill>
              <a:srgbClr val="F27255"/>
            </a:solidFill>
            <a:ln w="12700" cap="flat" cmpd="sng" algn="ctr">
              <a:noFill/>
              <a:prstDash val="solid"/>
              <a:miter lim="800000"/>
            </a:ln>
            <a:effectLst/>
          </p:spPr>
          <p:txBody>
            <a:bodyPr rtlCol="0" anchor="ctr">
              <a:noAutofit/>
            </a:bodyPr>
            <a:p>
              <a:pPr algn="ctr">
                <a:lnSpc>
                  <a:spcPct val="120000"/>
                </a:lnSpc>
              </a:pPr>
              <a:r>
                <a:rPr lang="en-US" altLang="zh-CN" sz="2800" b="1" dirty="0">
                  <a:solidFill>
                    <a:sysClr val="window" lastClr="FFFFFF"/>
                  </a:solidFill>
                  <a:latin typeface="Arial" panose="020B0604020202020204" pitchFamily="34" charset="0"/>
                  <a:ea typeface="微软雅黑" panose="020B0503020204020204" pitchFamily="34" charset="-122"/>
                  <a:cs typeface="Arial" panose="020B0604020202020204" pitchFamily="34" charset="0"/>
                </a:rPr>
                <a:t>03</a:t>
              </a:r>
              <a:endParaRPr lang="en-US" altLang="zh-CN" sz="2800" b="1" dirty="0">
                <a:solidFill>
                  <a:sysClr val="window" lastClr="FFFFFF"/>
                </a:solidFill>
                <a:latin typeface="Arial" panose="020B0604020202020204" pitchFamily="34" charset="0"/>
                <a:ea typeface="微软雅黑" panose="020B0503020204020204" pitchFamily="34" charset="-122"/>
                <a:cs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8455" y="11620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【项目检测】</a:t>
            </a:r>
            <a:endParaRPr lang="zh-CN" altLang="en-US" sz="2800" b="1">
              <a:latin typeface="微软雅黑" panose="020B0503020204020204" pitchFamily="34" charset="-122"/>
              <a:ea typeface="微软雅黑" panose="020B0503020204020204" pitchFamily="34" charset="-122"/>
            </a:endParaRPr>
          </a:p>
        </p:txBody>
      </p:sp>
      <p:sp>
        <p:nvSpPr>
          <p:cNvPr id="2" name="矩形 1"/>
          <p:cNvSpPr/>
          <p:nvPr>
            <p:custDataLst>
              <p:tags r:id="rId1"/>
            </p:custDataLst>
          </p:nvPr>
        </p:nvSpPr>
        <p:spPr>
          <a:xfrm>
            <a:off x="734060" y="1648460"/>
            <a:ext cx="925195" cy="866140"/>
          </a:xfrm>
          <a:prstGeom prst="rect">
            <a:avLst/>
          </a:prstGeom>
          <a:solidFill>
            <a:srgbClr val="00B0F0"/>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5" name="矩形 4"/>
          <p:cNvSpPr/>
          <p:nvPr>
            <p:custDataLst>
              <p:tags r:id="rId2"/>
            </p:custDataLst>
          </p:nvPr>
        </p:nvSpPr>
        <p:spPr>
          <a:xfrm>
            <a:off x="1633220" y="1649095"/>
            <a:ext cx="9514840" cy="866140"/>
          </a:xfrm>
          <a:prstGeom prst="rect">
            <a:avLst/>
          </a:prstGeom>
          <a:solidFill>
            <a:srgbClr val="FFFFFF">
              <a:lumMod val="95000"/>
              <a:alpha val="50000"/>
            </a:srgbClr>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17" name="文本框 16"/>
          <p:cNvSpPr txBox="1"/>
          <p:nvPr>
            <p:custDataLst>
              <p:tags r:id="rId3"/>
            </p:custDataLst>
          </p:nvPr>
        </p:nvSpPr>
        <p:spPr>
          <a:xfrm>
            <a:off x="1951355" y="1699895"/>
            <a:ext cx="9069705" cy="762000"/>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2400" b="1" spc="100" dirty="0">
                <a:solidFill>
                  <a:srgbClr val="000000">
                    <a:lumMod val="85000"/>
                    <a:lumOff val="15000"/>
                  </a:srgbClr>
                </a:solidFill>
                <a:uFillTx/>
                <a:latin typeface="Arial" panose="020B0604020202020204" pitchFamily="34" charset="0"/>
                <a:ea typeface="微软雅黑" panose="020B0503020204020204" pitchFamily="34" charset="-122"/>
                <a:sym typeface="微软雅黑" panose="020B0503020204020204" pitchFamily="34" charset="-122"/>
              </a:rPr>
              <a:t>教育政策是如何制定出来的？</a:t>
            </a:r>
            <a:endParaRPr lang="zh-CN" altLang="en-US" sz="2400" b="1" spc="100" dirty="0">
              <a:solidFill>
                <a:srgbClr val="000000">
                  <a:lumMod val="85000"/>
                  <a:lumOff val="15000"/>
                </a:srgbClr>
              </a:solidFill>
              <a:uFillTx/>
              <a:latin typeface="Arial" panose="020B0604020202020204" pitchFamily="34" charset="0"/>
              <a:ea typeface="微软雅黑" panose="020B0503020204020204" pitchFamily="34" charset="-122"/>
              <a:sym typeface="微软雅黑" panose="020B0503020204020204" pitchFamily="34" charset="-122"/>
            </a:endParaRPr>
          </a:p>
        </p:txBody>
      </p:sp>
      <p:sp>
        <p:nvSpPr>
          <p:cNvPr id="8" name="矩形 7"/>
          <p:cNvSpPr/>
          <p:nvPr>
            <p:custDataLst>
              <p:tags r:id="rId4"/>
            </p:custDataLst>
          </p:nvPr>
        </p:nvSpPr>
        <p:spPr>
          <a:xfrm>
            <a:off x="734060" y="2729230"/>
            <a:ext cx="925195" cy="866140"/>
          </a:xfrm>
          <a:prstGeom prst="rect">
            <a:avLst/>
          </a:prstGeom>
          <a:solidFill>
            <a:srgbClr val="FFC000"/>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9" name="矩形 8"/>
          <p:cNvSpPr/>
          <p:nvPr>
            <p:custDataLst>
              <p:tags r:id="rId5"/>
            </p:custDataLst>
          </p:nvPr>
        </p:nvSpPr>
        <p:spPr>
          <a:xfrm>
            <a:off x="1658620" y="2729230"/>
            <a:ext cx="9514840" cy="866140"/>
          </a:xfrm>
          <a:prstGeom prst="rect">
            <a:avLst/>
          </a:prstGeom>
          <a:solidFill>
            <a:srgbClr val="FFFFFF">
              <a:lumMod val="95000"/>
              <a:alpha val="50000"/>
            </a:srgbClr>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18" name="文本框 17"/>
          <p:cNvSpPr txBox="1"/>
          <p:nvPr>
            <p:custDataLst>
              <p:tags r:id="rId6"/>
            </p:custDataLst>
          </p:nvPr>
        </p:nvSpPr>
        <p:spPr>
          <a:xfrm>
            <a:off x="1951355" y="2780665"/>
            <a:ext cx="9069705" cy="762000"/>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2400" b="1" spc="100">
                <a:solidFill>
                  <a:srgbClr val="000000">
                    <a:lumMod val="85000"/>
                    <a:lumOff val="15000"/>
                  </a:srgbClr>
                </a:solidFill>
                <a:uFillTx/>
                <a:latin typeface="Arial" panose="020B0604020202020204" pitchFamily="34" charset="0"/>
                <a:ea typeface="微软雅黑" panose="020B0503020204020204" pitchFamily="34" charset="-122"/>
                <a:sym typeface="微软雅黑" panose="020B0503020204020204" pitchFamily="34" charset="-122"/>
              </a:rPr>
              <a:t>教育政策执行在教育政策制定与执行过程中的地位与作用？</a:t>
            </a:r>
            <a:endParaRPr lang="zh-CN" altLang="en-US" sz="2400" b="1" spc="100">
              <a:solidFill>
                <a:srgbClr val="000000">
                  <a:lumMod val="85000"/>
                  <a:lumOff val="15000"/>
                </a:srgbClr>
              </a:solidFill>
              <a:uFillTx/>
              <a:latin typeface="Arial" panose="020B0604020202020204" pitchFamily="34" charset="0"/>
              <a:ea typeface="微软雅黑" panose="020B0503020204020204" pitchFamily="34" charset="-122"/>
              <a:sym typeface="微软雅黑" panose="020B0503020204020204" pitchFamily="34" charset="-122"/>
            </a:endParaRPr>
          </a:p>
        </p:txBody>
      </p:sp>
      <p:sp>
        <p:nvSpPr>
          <p:cNvPr id="12" name="矩形 11"/>
          <p:cNvSpPr/>
          <p:nvPr>
            <p:custDataLst>
              <p:tags r:id="rId7"/>
            </p:custDataLst>
          </p:nvPr>
        </p:nvSpPr>
        <p:spPr>
          <a:xfrm>
            <a:off x="734060" y="3809365"/>
            <a:ext cx="925195" cy="866140"/>
          </a:xfrm>
          <a:prstGeom prst="rect">
            <a:avLst/>
          </a:prstGeom>
          <a:solidFill>
            <a:srgbClr val="92D050"/>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13" name="矩形 12"/>
          <p:cNvSpPr/>
          <p:nvPr>
            <p:custDataLst>
              <p:tags r:id="rId8"/>
            </p:custDataLst>
          </p:nvPr>
        </p:nvSpPr>
        <p:spPr>
          <a:xfrm>
            <a:off x="1658620" y="3809365"/>
            <a:ext cx="9514840" cy="866140"/>
          </a:xfrm>
          <a:prstGeom prst="rect">
            <a:avLst/>
          </a:prstGeom>
          <a:solidFill>
            <a:srgbClr val="FFFFFF">
              <a:lumMod val="95000"/>
              <a:alpha val="50000"/>
            </a:srgbClr>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19" name="文本框 18"/>
          <p:cNvSpPr txBox="1"/>
          <p:nvPr>
            <p:custDataLst>
              <p:tags r:id="rId9"/>
            </p:custDataLst>
          </p:nvPr>
        </p:nvSpPr>
        <p:spPr>
          <a:xfrm>
            <a:off x="1951355" y="3861435"/>
            <a:ext cx="9069705" cy="762000"/>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2400" b="1" spc="100">
                <a:solidFill>
                  <a:srgbClr val="000000">
                    <a:lumMod val="85000"/>
                    <a:lumOff val="15000"/>
                  </a:srgbClr>
                </a:solidFill>
                <a:uFillTx/>
                <a:latin typeface="Arial" panose="020B0604020202020204" pitchFamily="34" charset="0"/>
                <a:ea typeface="微软雅黑" panose="020B0503020204020204" pitchFamily="34" charset="-122"/>
                <a:sym typeface="微软雅黑" panose="020B0503020204020204" pitchFamily="34" charset="-122"/>
              </a:rPr>
              <a:t>教育法规执行的意义是什么？</a:t>
            </a:r>
            <a:endParaRPr lang="zh-CN" altLang="en-US" sz="2400" b="1" spc="100">
              <a:solidFill>
                <a:srgbClr val="000000">
                  <a:lumMod val="85000"/>
                  <a:lumOff val="15000"/>
                </a:srgbClr>
              </a:solidFill>
              <a:uFillTx/>
              <a:latin typeface="Arial" panose="020B0604020202020204" pitchFamily="34" charset="0"/>
              <a:ea typeface="微软雅黑" panose="020B0503020204020204" pitchFamily="34" charset="-122"/>
              <a:sym typeface="微软雅黑" panose="020B0503020204020204" pitchFamily="34" charset="-122"/>
            </a:endParaRPr>
          </a:p>
        </p:txBody>
      </p:sp>
      <p:sp>
        <p:nvSpPr>
          <p:cNvPr id="20" name="矩形 19"/>
          <p:cNvSpPr/>
          <p:nvPr>
            <p:custDataLst>
              <p:tags r:id="rId10"/>
            </p:custDataLst>
          </p:nvPr>
        </p:nvSpPr>
        <p:spPr>
          <a:xfrm>
            <a:off x="734060" y="4890135"/>
            <a:ext cx="925195" cy="866140"/>
          </a:xfrm>
          <a:prstGeom prst="rect">
            <a:avLst/>
          </a:prstGeom>
          <a:solidFill>
            <a:srgbClr val="00B0F0"/>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21" name="矩形 20"/>
          <p:cNvSpPr/>
          <p:nvPr>
            <p:custDataLst>
              <p:tags r:id="rId11"/>
            </p:custDataLst>
          </p:nvPr>
        </p:nvSpPr>
        <p:spPr>
          <a:xfrm>
            <a:off x="1658620" y="4890135"/>
            <a:ext cx="9514840" cy="866140"/>
          </a:xfrm>
          <a:prstGeom prst="rect">
            <a:avLst/>
          </a:prstGeom>
          <a:solidFill>
            <a:srgbClr val="FFFFFF">
              <a:lumMod val="95000"/>
              <a:alpha val="50000"/>
            </a:srgbClr>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23" name="文本框 22"/>
          <p:cNvSpPr txBox="1"/>
          <p:nvPr>
            <p:custDataLst>
              <p:tags r:id="rId12"/>
            </p:custDataLst>
          </p:nvPr>
        </p:nvSpPr>
        <p:spPr>
          <a:xfrm>
            <a:off x="1951355" y="4942205"/>
            <a:ext cx="9069705" cy="762000"/>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2400" b="1" spc="100">
                <a:solidFill>
                  <a:srgbClr val="000000">
                    <a:lumMod val="85000"/>
                    <a:lumOff val="15000"/>
                  </a:srgbClr>
                </a:solidFill>
                <a:uFillTx/>
                <a:latin typeface="Arial" panose="020B0604020202020204" pitchFamily="34" charset="0"/>
                <a:ea typeface="微软雅黑" panose="020B0503020204020204" pitchFamily="34" charset="-122"/>
                <a:sym typeface="微软雅黑" panose="020B0503020204020204" pitchFamily="34" charset="-122"/>
              </a:rPr>
              <a:t>教育法规执行过程中存在哪些问题？如何解决？</a:t>
            </a:r>
            <a:endParaRPr lang="zh-CN" altLang="en-US" sz="2400" b="1" spc="100">
              <a:solidFill>
                <a:srgbClr val="000000">
                  <a:lumMod val="85000"/>
                  <a:lumOff val="15000"/>
                </a:srgbClr>
              </a:solidFill>
              <a:uFillTx/>
              <a:latin typeface="Arial" panose="020B0604020202020204" pitchFamily="34" charset="0"/>
              <a:ea typeface="微软雅黑" panose="020B0503020204020204" pitchFamily="34" charset="-122"/>
              <a:sym typeface="微软雅黑" panose="020B0503020204020204" pitchFamily="34" charset="-122"/>
            </a:endParaRPr>
          </a:p>
        </p:txBody>
      </p:sp>
      <p:sp>
        <p:nvSpPr>
          <p:cNvPr id="15" name="文本框 14"/>
          <p:cNvSpPr txBox="1"/>
          <p:nvPr>
            <p:custDataLst>
              <p:tags r:id="rId13"/>
            </p:custDataLst>
          </p:nvPr>
        </p:nvSpPr>
        <p:spPr>
          <a:xfrm>
            <a:off x="963930" y="3919855"/>
            <a:ext cx="464820" cy="645160"/>
          </a:xfrm>
          <a:prstGeom prst="rect">
            <a:avLst/>
          </a:prstGeom>
          <a:noFill/>
        </p:spPr>
        <p:txBody>
          <a:bodyPr wrap="none" rtlCol="0">
            <a:normAutofit fontScale="90000"/>
          </a:bodyPr>
          <a:lstStyle/>
          <a:p>
            <a:r>
              <a:rPr lang="en-US" altLang="zh-CN" sz="3600" b="1">
                <a:solidFill>
                  <a:srgbClr val="FFFFFF"/>
                </a:solidFill>
                <a:latin typeface="微软雅黑" panose="020B0503020204020204" pitchFamily="34" charset="-122"/>
                <a:ea typeface="微软雅黑" panose="020B0503020204020204" pitchFamily="34" charset="-122"/>
              </a:rPr>
              <a:t>3</a:t>
            </a:r>
            <a:endParaRPr lang="en-US" altLang="zh-CN" sz="3600" b="1">
              <a:solidFill>
                <a:srgbClr val="FFFFFF"/>
              </a:solidFill>
              <a:latin typeface="微软雅黑" panose="020B0503020204020204" pitchFamily="34" charset="-122"/>
              <a:ea typeface="微软雅黑" panose="020B0503020204020204" pitchFamily="34" charset="-122"/>
            </a:endParaRPr>
          </a:p>
        </p:txBody>
      </p:sp>
      <p:sp>
        <p:nvSpPr>
          <p:cNvPr id="4" name="文本框 3"/>
          <p:cNvSpPr txBox="1"/>
          <p:nvPr>
            <p:custDataLst>
              <p:tags r:id="rId14"/>
            </p:custDataLst>
          </p:nvPr>
        </p:nvSpPr>
        <p:spPr>
          <a:xfrm>
            <a:off x="963930" y="2839085"/>
            <a:ext cx="464820" cy="645160"/>
          </a:xfrm>
          <a:prstGeom prst="rect">
            <a:avLst/>
          </a:prstGeom>
          <a:noFill/>
        </p:spPr>
        <p:txBody>
          <a:bodyPr wrap="none" rtlCol="0">
            <a:normAutofit fontScale="90000"/>
          </a:bodyPr>
          <a:lstStyle/>
          <a:p>
            <a:r>
              <a:rPr lang="en-US" altLang="zh-CN" sz="3600" b="1">
                <a:solidFill>
                  <a:srgbClr val="FFFFFF"/>
                </a:solidFill>
                <a:latin typeface="微软雅黑" panose="020B0503020204020204" pitchFamily="34" charset="-122"/>
                <a:ea typeface="微软雅黑" panose="020B0503020204020204" pitchFamily="34" charset="-122"/>
              </a:rPr>
              <a:t>2</a:t>
            </a:r>
            <a:endParaRPr lang="en-US" altLang="zh-CN" sz="3600" b="1">
              <a:solidFill>
                <a:srgbClr val="FFFFFF"/>
              </a:solidFill>
              <a:latin typeface="微软雅黑" panose="020B0503020204020204" pitchFamily="34" charset="-122"/>
              <a:ea typeface="微软雅黑" panose="020B0503020204020204" pitchFamily="34" charset="-122"/>
            </a:endParaRPr>
          </a:p>
        </p:txBody>
      </p:sp>
      <p:sp>
        <p:nvSpPr>
          <p:cNvPr id="7" name="文本框 6"/>
          <p:cNvSpPr txBox="1"/>
          <p:nvPr>
            <p:custDataLst>
              <p:tags r:id="rId15"/>
            </p:custDataLst>
          </p:nvPr>
        </p:nvSpPr>
        <p:spPr>
          <a:xfrm>
            <a:off x="963930" y="1758950"/>
            <a:ext cx="464820" cy="645160"/>
          </a:xfrm>
          <a:prstGeom prst="rect">
            <a:avLst/>
          </a:prstGeom>
          <a:noFill/>
        </p:spPr>
        <p:txBody>
          <a:bodyPr wrap="none" rtlCol="0">
            <a:normAutofit fontScale="90000"/>
          </a:bodyPr>
          <a:lstStyle/>
          <a:p>
            <a:r>
              <a:rPr lang="en-US" altLang="zh-CN" sz="3600" b="1">
                <a:solidFill>
                  <a:srgbClr val="FFFFFF"/>
                </a:solidFill>
                <a:latin typeface="微软雅黑" panose="020B0503020204020204" pitchFamily="34" charset="-122"/>
                <a:ea typeface="微软雅黑" panose="020B0503020204020204" pitchFamily="34" charset="-122"/>
              </a:rPr>
              <a:t>1</a:t>
            </a:r>
            <a:endParaRPr lang="en-US" altLang="zh-CN" sz="3600" b="1">
              <a:solidFill>
                <a:srgbClr val="FFFFFF"/>
              </a:solidFill>
              <a:latin typeface="微软雅黑" panose="020B0503020204020204" pitchFamily="34" charset="-122"/>
              <a:ea typeface="微软雅黑" panose="020B0503020204020204" pitchFamily="34" charset="-122"/>
            </a:endParaRPr>
          </a:p>
        </p:txBody>
      </p:sp>
      <p:sp>
        <p:nvSpPr>
          <p:cNvPr id="11" name="文本框 10"/>
          <p:cNvSpPr txBox="1"/>
          <p:nvPr>
            <p:custDataLst>
              <p:tags r:id="rId16"/>
            </p:custDataLst>
          </p:nvPr>
        </p:nvSpPr>
        <p:spPr>
          <a:xfrm>
            <a:off x="964565" y="5000625"/>
            <a:ext cx="464820" cy="645160"/>
          </a:xfrm>
          <a:prstGeom prst="rect">
            <a:avLst/>
          </a:prstGeom>
          <a:noFill/>
        </p:spPr>
        <p:txBody>
          <a:bodyPr wrap="none" rtlCol="0">
            <a:normAutofit fontScale="90000"/>
          </a:bodyPr>
          <a:lstStyle/>
          <a:p>
            <a:r>
              <a:rPr lang="en-US" altLang="zh-CN" sz="3600" b="1">
                <a:solidFill>
                  <a:srgbClr val="FFFFFF"/>
                </a:solidFill>
                <a:latin typeface="微软雅黑" panose="020B0503020204020204" pitchFamily="34" charset="-122"/>
                <a:ea typeface="微软雅黑" panose="020B0503020204020204" pitchFamily="34" charset="-122"/>
              </a:rPr>
              <a:t>4</a:t>
            </a:r>
            <a:endParaRPr lang="en-US" altLang="zh-CN" sz="3600" b="1">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254000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项目目标</a:t>
            </a:r>
            <a:endParaRPr lang="zh-CN" altLang="en-US" sz="2800" b="1">
              <a:latin typeface="微软雅黑" panose="020B0503020204020204" pitchFamily="34" charset="-122"/>
              <a:ea typeface="微软雅黑" panose="020B0503020204020204" pitchFamily="34" charset="-122"/>
            </a:endParaRPr>
          </a:p>
        </p:txBody>
      </p:sp>
      <p:sp>
        <p:nvSpPr>
          <p:cNvPr id="7" name="矩形: 圆角 6"/>
          <p:cNvSpPr/>
          <p:nvPr>
            <p:custDataLst>
              <p:tags r:id="rId1"/>
            </p:custDataLst>
          </p:nvPr>
        </p:nvSpPr>
        <p:spPr>
          <a:xfrm>
            <a:off x="284996" y="1976137"/>
            <a:ext cx="3623558" cy="785509"/>
          </a:xfrm>
          <a:prstGeom prst="roundRect">
            <a:avLst>
              <a:gd name="adj" fmla="val 50000"/>
            </a:avLst>
          </a:prstGeom>
          <a:solidFill>
            <a:srgbClr val="1D6DC2"/>
          </a:solidFill>
          <a:ln w="12700" cap="flat" cmpd="sng" algn="ctr">
            <a:noFill/>
            <a:prstDash val="solid"/>
            <a:miter lim="800000"/>
          </a:ln>
          <a:effectLst/>
        </p:spPr>
        <p:txBody>
          <a:bodyPr rtlCol="0" anchor="ctr"/>
          <a:lstStyle/>
          <a:p>
            <a:pPr algn="ctr"/>
            <a:endParaRPr lang="zh-CN" altLang="en-US"/>
          </a:p>
        </p:txBody>
      </p:sp>
      <p:sp>
        <p:nvSpPr>
          <p:cNvPr id="8" name="Teardrop 3"/>
          <p:cNvSpPr/>
          <p:nvPr>
            <p:custDataLst>
              <p:tags r:id="rId2"/>
            </p:custDataLst>
          </p:nvPr>
        </p:nvSpPr>
        <p:spPr>
          <a:xfrm>
            <a:off x="284996" y="1976137"/>
            <a:ext cx="785509" cy="785509"/>
          </a:xfrm>
          <a:custGeom>
            <a:avLst/>
            <a:gdLst>
              <a:gd name="connsiteX0" fmla="*/ 330994 w 661988"/>
              <a:gd name="connsiteY0" fmla="*/ 0 h 661988"/>
              <a:gd name="connsiteX1" fmla="*/ 661988 w 661988"/>
              <a:gd name="connsiteY1" fmla="*/ 330994 h 661988"/>
              <a:gd name="connsiteX2" fmla="*/ 661988 w 661988"/>
              <a:gd name="connsiteY2" fmla="*/ 661988 h 661988"/>
              <a:gd name="connsiteX3" fmla="*/ 330995 w 661988"/>
              <a:gd name="connsiteY3" fmla="*/ 661988 h 661988"/>
              <a:gd name="connsiteX4" fmla="*/ 1 w 661988"/>
              <a:gd name="connsiteY4" fmla="*/ 330994 h 661988"/>
              <a:gd name="connsiteX5" fmla="*/ 0 w 661988"/>
              <a:gd name="connsiteY5" fmla="*/ 330994 h 661988"/>
              <a:gd name="connsiteX6" fmla="*/ 330994 w 661988"/>
              <a:gd name="connsiteY6" fmla="*/ 0 h 66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988" h="661988">
                <a:moveTo>
                  <a:pt x="330994" y="0"/>
                </a:moveTo>
                <a:cubicBezTo>
                  <a:pt x="513797" y="0"/>
                  <a:pt x="661988" y="148191"/>
                  <a:pt x="661988" y="330994"/>
                </a:cubicBezTo>
                <a:lnTo>
                  <a:pt x="661988" y="661988"/>
                </a:lnTo>
                <a:lnTo>
                  <a:pt x="330995" y="661988"/>
                </a:lnTo>
                <a:cubicBezTo>
                  <a:pt x="148192" y="661988"/>
                  <a:pt x="1" y="513797"/>
                  <a:pt x="1" y="330994"/>
                </a:cubicBezTo>
                <a:lnTo>
                  <a:pt x="0" y="330994"/>
                </a:lnTo>
                <a:cubicBezTo>
                  <a:pt x="0" y="148191"/>
                  <a:pt x="148191" y="0"/>
                  <a:pt x="330994" y="0"/>
                </a:cubicBezTo>
                <a:close/>
              </a:path>
            </a:pathLst>
          </a:custGeom>
          <a:solidFill>
            <a:srgbClr val="1D6DC2"/>
          </a:solidFill>
          <a:ln w="12700" cap="flat" cmpd="sng" algn="ctr">
            <a:noFill/>
            <a:prstDash val="solid"/>
            <a:miter lim="800000"/>
          </a:ln>
          <a:effectLst/>
        </p:spPr>
        <p:txBody>
          <a:bodyPr rtlCol="0" anchor="ctr"/>
          <a:lstStyle/>
          <a:p>
            <a:pPr algn="ctr"/>
            <a:endParaRPr lang="zh-CN" altLang="en-US"/>
          </a:p>
        </p:txBody>
      </p:sp>
      <p:sp>
        <p:nvSpPr>
          <p:cNvPr id="6" name="Teardrop 3"/>
          <p:cNvSpPr/>
          <p:nvPr>
            <p:custDataLst>
              <p:tags r:id="rId3"/>
            </p:custDataLst>
          </p:nvPr>
        </p:nvSpPr>
        <p:spPr>
          <a:xfrm>
            <a:off x="284996" y="1976137"/>
            <a:ext cx="785509" cy="785509"/>
          </a:xfrm>
          <a:custGeom>
            <a:avLst/>
            <a:gdLst>
              <a:gd name="connsiteX0" fmla="*/ 330994 w 661988"/>
              <a:gd name="connsiteY0" fmla="*/ 0 h 661988"/>
              <a:gd name="connsiteX1" fmla="*/ 661988 w 661988"/>
              <a:gd name="connsiteY1" fmla="*/ 330994 h 661988"/>
              <a:gd name="connsiteX2" fmla="*/ 661988 w 661988"/>
              <a:gd name="connsiteY2" fmla="*/ 661988 h 661988"/>
              <a:gd name="connsiteX3" fmla="*/ 330995 w 661988"/>
              <a:gd name="connsiteY3" fmla="*/ 661988 h 661988"/>
              <a:gd name="connsiteX4" fmla="*/ 1 w 661988"/>
              <a:gd name="connsiteY4" fmla="*/ 330994 h 661988"/>
              <a:gd name="connsiteX5" fmla="*/ 0 w 661988"/>
              <a:gd name="connsiteY5" fmla="*/ 330994 h 661988"/>
              <a:gd name="connsiteX6" fmla="*/ 330994 w 661988"/>
              <a:gd name="connsiteY6" fmla="*/ 0 h 66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988" h="661988">
                <a:moveTo>
                  <a:pt x="330994" y="0"/>
                </a:moveTo>
                <a:cubicBezTo>
                  <a:pt x="513797" y="0"/>
                  <a:pt x="661988" y="148191"/>
                  <a:pt x="661988" y="330994"/>
                </a:cubicBezTo>
                <a:lnTo>
                  <a:pt x="661988" y="661988"/>
                </a:lnTo>
                <a:lnTo>
                  <a:pt x="330995" y="661988"/>
                </a:lnTo>
                <a:cubicBezTo>
                  <a:pt x="148192" y="661988"/>
                  <a:pt x="1" y="513797"/>
                  <a:pt x="1" y="330994"/>
                </a:cubicBezTo>
                <a:lnTo>
                  <a:pt x="0" y="330994"/>
                </a:lnTo>
                <a:cubicBezTo>
                  <a:pt x="0" y="148191"/>
                  <a:pt x="148191" y="0"/>
                  <a:pt x="330994" y="0"/>
                </a:cubicBezTo>
                <a:close/>
              </a:path>
            </a:pathLst>
          </a:custGeom>
          <a:solidFill>
            <a:srgbClr val="000000">
              <a:alpha val="20000"/>
            </a:srgbClr>
          </a:solidFill>
          <a:ln w="12700" cap="flat" cmpd="sng" algn="ctr">
            <a:noFill/>
            <a:prstDash val="solid"/>
            <a:miter lim="800000"/>
          </a:ln>
          <a:effectLst/>
        </p:spPr>
        <p:txBody>
          <a:bodyPr rtlCol="0" anchor="ctr"/>
          <a:lstStyle/>
          <a:p>
            <a:pPr algn="ctr"/>
            <a:endParaRPr lang="zh-CN" altLang="en-US"/>
          </a:p>
        </p:txBody>
      </p:sp>
      <p:sp>
        <p:nvSpPr>
          <p:cNvPr id="10"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4"/>
            </p:custDataLst>
          </p:nvPr>
        </p:nvSpPr>
        <p:spPr>
          <a:xfrm flipH="1">
            <a:off x="297557" y="2027220"/>
            <a:ext cx="813144" cy="719352"/>
          </a:xfrm>
          <a:prstGeom prst="rect">
            <a:avLst/>
          </a:prstGeom>
          <a:noFill/>
        </p:spPr>
        <p:txBody>
          <a:bodyPr wrap="square" rtlCol="0" anchor="ctr">
            <a:normAutofit/>
          </a:bodyPr>
          <a:lstStyle/>
          <a:p>
            <a:pPr algn="ctr"/>
            <a:r>
              <a:rPr lang="en-US" sz="2000" b="1" spc="300" dirty="0">
                <a:solidFill>
                  <a:srgbClr val="FFFFFF"/>
                </a:solidFill>
                <a:latin typeface="Arial" panose="020B0604020202020204" pitchFamily="34" charset="0"/>
                <a:ea typeface="微软雅黑" panose="020B0503020204020204" pitchFamily="34" charset="-122"/>
                <a:cs typeface="Montserrat Black"/>
              </a:rPr>
              <a:t>01</a:t>
            </a:r>
            <a:endParaRPr lang="en-US" sz="2000" b="1" spc="300" dirty="0">
              <a:solidFill>
                <a:srgbClr val="FFFFFF"/>
              </a:solidFill>
              <a:latin typeface="Arial" panose="020B0604020202020204" pitchFamily="34" charset="0"/>
              <a:ea typeface="微软雅黑" panose="020B0503020204020204" pitchFamily="34" charset="-122"/>
              <a:cs typeface="Montserrat Black"/>
            </a:endParaRPr>
          </a:p>
        </p:txBody>
      </p:sp>
      <p:sp>
        <p:nvSpPr>
          <p:cNvPr id="16" name="TextBox 21"/>
          <p:cNvSpPr txBox="1"/>
          <p:nvPr>
            <p:custDataLst>
              <p:tags r:id="rId5"/>
            </p:custDataLst>
          </p:nvPr>
        </p:nvSpPr>
        <p:spPr>
          <a:xfrm flipH="1">
            <a:off x="698500" y="3140710"/>
            <a:ext cx="3107055" cy="3202940"/>
          </a:xfrm>
          <a:prstGeom prst="rect">
            <a:avLst/>
          </a:prstGeom>
          <a:noFill/>
        </p:spPr>
        <p:txBody>
          <a:bodyPr wrap="square" rtlCol="0" anchor="ctr">
            <a:noAutofit/>
          </a:bodyPr>
          <a:lstStyle/>
          <a:p>
            <a:pPr marL="285750" indent="-285750" algn="just" fontAlgn="auto">
              <a:lnSpc>
                <a:spcPct val="150000"/>
              </a:lnSpc>
              <a:buFont typeface="Wingdings" panose="05000000000000000000" charset="0"/>
              <a:buChar char="Ø"/>
            </a:pPr>
            <a:r>
              <a:rPr lang="zh-CN" altLang="en-US" sz="2000" b="1" spc="150" dirty="0">
                <a:solidFill>
                  <a:srgbClr val="000000">
                    <a:lumMod val="75000"/>
                    <a:lumOff val="25000"/>
                  </a:srgbClr>
                </a:solidFill>
                <a:uFillTx/>
                <a:latin typeface="Arial" panose="020B0604020202020204" pitchFamily="34" charset="0"/>
                <a:ea typeface="微软雅黑" panose="020B0503020204020204" pitchFamily="34" charset="-122"/>
              </a:rPr>
              <a:t>了解我国教育政策、法规制定与执行的基本程序。</a:t>
            </a:r>
            <a:endParaRPr lang="zh-CN" altLang="en-US" sz="2000" b="1" spc="150" dirty="0">
              <a:solidFill>
                <a:srgbClr val="000000">
                  <a:lumMod val="75000"/>
                  <a:lumOff val="25000"/>
                </a:srgbClr>
              </a:solidFill>
              <a:uFillTx/>
              <a:latin typeface="Arial" panose="020B0604020202020204" pitchFamily="34" charset="0"/>
              <a:ea typeface="微软雅黑" panose="020B0503020204020204" pitchFamily="34" charset="-122"/>
            </a:endParaRPr>
          </a:p>
          <a:p>
            <a:pPr marL="285750" indent="-285750" algn="just" fontAlgn="auto">
              <a:lnSpc>
                <a:spcPct val="150000"/>
              </a:lnSpc>
              <a:buFont typeface="Wingdings" panose="05000000000000000000" charset="0"/>
              <a:buChar char="Ø"/>
            </a:pPr>
            <a:r>
              <a:rPr lang="zh-CN" altLang="en-US" sz="2000" b="1" spc="150" dirty="0">
                <a:solidFill>
                  <a:srgbClr val="000000">
                    <a:lumMod val="75000"/>
                    <a:lumOff val="25000"/>
                  </a:srgbClr>
                </a:solidFill>
                <a:uFillTx/>
                <a:latin typeface="Arial" panose="020B0604020202020204" pitchFamily="34" charset="0"/>
                <a:ea typeface="微软雅黑" panose="020B0503020204020204" pitchFamily="34" charset="-122"/>
              </a:rPr>
              <a:t>掌握教育政策执行的特征与教育执法的原则等。</a:t>
            </a:r>
            <a:endParaRPr lang="zh-CN" altLang="en-US" sz="2000" b="1" spc="150" dirty="0">
              <a:solidFill>
                <a:srgbClr val="000000">
                  <a:lumMod val="75000"/>
                  <a:lumOff val="25000"/>
                </a:srgbClr>
              </a:solidFill>
              <a:uFillTx/>
              <a:latin typeface="Arial" panose="020B0604020202020204" pitchFamily="34" charset="0"/>
              <a:ea typeface="微软雅黑" panose="020B0503020204020204" pitchFamily="34" charset="-122"/>
            </a:endParaRPr>
          </a:p>
        </p:txBody>
      </p:sp>
      <p:sp>
        <p:nvSpPr>
          <p:cNvPr id="17" name="Rectangle 29"/>
          <p:cNvSpPr/>
          <p:nvPr>
            <p:custDataLst>
              <p:tags r:id="rId6"/>
            </p:custDataLst>
          </p:nvPr>
        </p:nvSpPr>
        <p:spPr>
          <a:xfrm flipH="1">
            <a:off x="1268139" y="1939290"/>
            <a:ext cx="2298745" cy="785509"/>
          </a:xfrm>
          <a:prstGeom prst="rect">
            <a:avLst/>
          </a:prstGeom>
        </p:spPr>
        <p:txBody>
          <a:bodyPr wrap="square" anchor="ctr">
            <a:normAutofit lnSpcReduction="10000"/>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nSpc>
                <a:spcPct val="130000"/>
              </a:lnSpc>
              <a:spcBef>
                <a:spcPts val="0"/>
              </a:spcBef>
              <a:spcAft>
                <a:spcPts val="0"/>
              </a:spcAft>
            </a:pPr>
            <a:r>
              <a:rPr lang="zh-CN" altLang="en-US" b="1" spc="300" dirty="0">
                <a:solidFill>
                  <a:srgbClr val="FFFFFF"/>
                </a:solidFill>
                <a:uFillTx/>
                <a:latin typeface="Arial" panose="020B0604020202020204" pitchFamily="34" charset="0"/>
                <a:ea typeface="微软雅黑" panose="020B0503020204020204" pitchFamily="34" charset="-122"/>
              </a:rPr>
              <a:t>知识与能力目标</a:t>
            </a:r>
            <a:endParaRPr lang="zh-CN" altLang="en-US" b="1" spc="300" dirty="0">
              <a:solidFill>
                <a:srgbClr val="FFFFFF"/>
              </a:solidFill>
              <a:uFillTx/>
              <a:latin typeface="Arial" panose="020B0604020202020204" pitchFamily="34" charset="0"/>
              <a:ea typeface="微软雅黑" panose="020B0503020204020204" pitchFamily="34" charset="-122"/>
            </a:endParaRPr>
          </a:p>
        </p:txBody>
      </p:sp>
      <p:sp>
        <p:nvSpPr>
          <p:cNvPr id="18" name="矩形: 圆角 6"/>
          <p:cNvSpPr/>
          <p:nvPr>
            <p:custDataLst>
              <p:tags r:id="rId7"/>
            </p:custDataLst>
          </p:nvPr>
        </p:nvSpPr>
        <p:spPr>
          <a:xfrm>
            <a:off x="4234052" y="1976137"/>
            <a:ext cx="3623558" cy="785509"/>
          </a:xfrm>
          <a:prstGeom prst="roundRect">
            <a:avLst>
              <a:gd name="adj" fmla="val 50000"/>
            </a:avLst>
          </a:prstGeom>
          <a:solidFill>
            <a:srgbClr val="E34C3F"/>
          </a:solidFill>
          <a:ln w="12700" cap="flat" cmpd="sng" algn="ctr">
            <a:noFill/>
            <a:prstDash val="solid"/>
            <a:miter lim="800000"/>
          </a:ln>
          <a:effectLst/>
        </p:spPr>
        <p:txBody>
          <a:bodyPr rtlCol="0" anchor="ctr"/>
          <a:lstStyle/>
          <a:p>
            <a:pPr algn="ctr"/>
            <a:endParaRPr lang="zh-CN" altLang="en-US"/>
          </a:p>
        </p:txBody>
      </p:sp>
      <p:sp>
        <p:nvSpPr>
          <p:cNvPr id="22" name="Teardrop 3"/>
          <p:cNvSpPr/>
          <p:nvPr>
            <p:custDataLst>
              <p:tags r:id="rId8"/>
            </p:custDataLst>
          </p:nvPr>
        </p:nvSpPr>
        <p:spPr>
          <a:xfrm>
            <a:off x="4234052" y="1976137"/>
            <a:ext cx="785509" cy="785509"/>
          </a:xfrm>
          <a:custGeom>
            <a:avLst/>
            <a:gdLst>
              <a:gd name="connsiteX0" fmla="*/ 330994 w 661988"/>
              <a:gd name="connsiteY0" fmla="*/ 0 h 661988"/>
              <a:gd name="connsiteX1" fmla="*/ 661988 w 661988"/>
              <a:gd name="connsiteY1" fmla="*/ 330994 h 661988"/>
              <a:gd name="connsiteX2" fmla="*/ 661988 w 661988"/>
              <a:gd name="connsiteY2" fmla="*/ 661988 h 661988"/>
              <a:gd name="connsiteX3" fmla="*/ 330995 w 661988"/>
              <a:gd name="connsiteY3" fmla="*/ 661988 h 661988"/>
              <a:gd name="connsiteX4" fmla="*/ 1 w 661988"/>
              <a:gd name="connsiteY4" fmla="*/ 330994 h 661988"/>
              <a:gd name="connsiteX5" fmla="*/ 0 w 661988"/>
              <a:gd name="connsiteY5" fmla="*/ 330994 h 661988"/>
              <a:gd name="connsiteX6" fmla="*/ 330994 w 661988"/>
              <a:gd name="connsiteY6" fmla="*/ 0 h 66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988" h="661988">
                <a:moveTo>
                  <a:pt x="330994" y="0"/>
                </a:moveTo>
                <a:cubicBezTo>
                  <a:pt x="513797" y="0"/>
                  <a:pt x="661988" y="148191"/>
                  <a:pt x="661988" y="330994"/>
                </a:cubicBezTo>
                <a:lnTo>
                  <a:pt x="661988" y="661988"/>
                </a:lnTo>
                <a:lnTo>
                  <a:pt x="330995" y="661988"/>
                </a:lnTo>
                <a:cubicBezTo>
                  <a:pt x="148192" y="661988"/>
                  <a:pt x="1" y="513797"/>
                  <a:pt x="1" y="330994"/>
                </a:cubicBezTo>
                <a:lnTo>
                  <a:pt x="0" y="330994"/>
                </a:lnTo>
                <a:cubicBezTo>
                  <a:pt x="0" y="148191"/>
                  <a:pt x="148191" y="0"/>
                  <a:pt x="330994" y="0"/>
                </a:cubicBezTo>
                <a:close/>
              </a:path>
            </a:pathLst>
          </a:custGeom>
          <a:solidFill>
            <a:srgbClr val="E34C3F"/>
          </a:solidFill>
          <a:ln w="12700" cap="flat" cmpd="sng" algn="ctr">
            <a:noFill/>
            <a:prstDash val="solid"/>
            <a:miter lim="800000"/>
          </a:ln>
          <a:effectLst/>
        </p:spPr>
        <p:txBody>
          <a:bodyPr rtlCol="0" anchor="ctr"/>
          <a:lstStyle/>
          <a:p>
            <a:pPr algn="ctr"/>
            <a:endParaRPr lang="zh-CN" altLang="en-US"/>
          </a:p>
        </p:txBody>
      </p:sp>
      <p:sp>
        <p:nvSpPr>
          <p:cNvPr id="23" name="Teardrop 3"/>
          <p:cNvSpPr/>
          <p:nvPr>
            <p:custDataLst>
              <p:tags r:id="rId9"/>
            </p:custDataLst>
          </p:nvPr>
        </p:nvSpPr>
        <p:spPr>
          <a:xfrm>
            <a:off x="4234052" y="1976137"/>
            <a:ext cx="785509" cy="785509"/>
          </a:xfrm>
          <a:custGeom>
            <a:avLst/>
            <a:gdLst>
              <a:gd name="connsiteX0" fmla="*/ 330994 w 661988"/>
              <a:gd name="connsiteY0" fmla="*/ 0 h 661988"/>
              <a:gd name="connsiteX1" fmla="*/ 661988 w 661988"/>
              <a:gd name="connsiteY1" fmla="*/ 330994 h 661988"/>
              <a:gd name="connsiteX2" fmla="*/ 661988 w 661988"/>
              <a:gd name="connsiteY2" fmla="*/ 661988 h 661988"/>
              <a:gd name="connsiteX3" fmla="*/ 330995 w 661988"/>
              <a:gd name="connsiteY3" fmla="*/ 661988 h 661988"/>
              <a:gd name="connsiteX4" fmla="*/ 1 w 661988"/>
              <a:gd name="connsiteY4" fmla="*/ 330994 h 661988"/>
              <a:gd name="connsiteX5" fmla="*/ 0 w 661988"/>
              <a:gd name="connsiteY5" fmla="*/ 330994 h 661988"/>
              <a:gd name="connsiteX6" fmla="*/ 330994 w 661988"/>
              <a:gd name="connsiteY6" fmla="*/ 0 h 66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988" h="661988">
                <a:moveTo>
                  <a:pt x="330994" y="0"/>
                </a:moveTo>
                <a:cubicBezTo>
                  <a:pt x="513797" y="0"/>
                  <a:pt x="661988" y="148191"/>
                  <a:pt x="661988" y="330994"/>
                </a:cubicBezTo>
                <a:lnTo>
                  <a:pt x="661988" y="661988"/>
                </a:lnTo>
                <a:lnTo>
                  <a:pt x="330995" y="661988"/>
                </a:lnTo>
                <a:cubicBezTo>
                  <a:pt x="148192" y="661988"/>
                  <a:pt x="1" y="513797"/>
                  <a:pt x="1" y="330994"/>
                </a:cubicBezTo>
                <a:lnTo>
                  <a:pt x="0" y="330994"/>
                </a:lnTo>
                <a:cubicBezTo>
                  <a:pt x="0" y="148191"/>
                  <a:pt x="148191" y="0"/>
                  <a:pt x="330994" y="0"/>
                </a:cubicBezTo>
                <a:close/>
              </a:path>
            </a:pathLst>
          </a:custGeom>
          <a:solidFill>
            <a:srgbClr val="000000">
              <a:alpha val="20000"/>
            </a:srgbClr>
          </a:solidFill>
          <a:ln w="12700" cap="flat" cmpd="sng" algn="ctr">
            <a:noFill/>
            <a:prstDash val="solid"/>
            <a:miter lim="800000"/>
          </a:ln>
          <a:effectLst/>
        </p:spPr>
        <p:txBody>
          <a:bodyPr rtlCol="0" anchor="ctr"/>
          <a:lstStyle/>
          <a:p>
            <a:pPr algn="ctr"/>
            <a:endParaRPr lang="zh-CN" altLang="en-US"/>
          </a:p>
        </p:txBody>
      </p:sp>
      <p:sp>
        <p:nvSpPr>
          <p:cNvPr id="24"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0"/>
            </p:custDataLst>
          </p:nvPr>
        </p:nvSpPr>
        <p:spPr>
          <a:xfrm flipH="1">
            <a:off x="4246614" y="2027220"/>
            <a:ext cx="813144" cy="719352"/>
          </a:xfrm>
          <a:prstGeom prst="rect">
            <a:avLst/>
          </a:prstGeom>
          <a:noFill/>
        </p:spPr>
        <p:txBody>
          <a:bodyPr wrap="square" rtlCol="0" anchor="ctr">
            <a:normAutofit/>
          </a:bodyPr>
          <a:lstStyle/>
          <a:p>
            <a:pPr algn="ctr"/>
            <a:r>
              <a:rPr lang="en-US" sz="2000" b="1" spc="300" dirty="0">
                <a:solidFill>
                  <a:srgbClr val="FFFFFF"/>
                </a:solidFill>
                <a:latin typeface="Arial" panose="020B0604020202020204" pitchFamily="34" charset="0"/>
                <a:ea typeface="微软雅黑" panose="020B0503020204020204" pitchFamily="34" charset="-122"/>
                <a:cs typeface="Montserrat Black"/>
              </a:rPr>
              <a:t>02</a:t>
            </a:r>
            <a:endParaRPr lang="en-US" sz="2000" b="1" spc="300" dirty="0">
              <a:solidFill>
                <a:srgbClr val="FFFFFF"/>
              </a:solidFill>
              <a:latin typeface="Arial" panose="020B0604020202020204" pitchFamily="34" charset="0"/>
              <a:ea typeface="微软雅黑" panose="020B0503020204020204" pitchFamily="34" charset="-122"/>
              <a:cs typeface="Montserrat Black"/>
            </a:endParaRPr>
          </a:p>
        </p:txBody>
      </p:sp>
      <p:sp>
        <p:nvSpPr>
          <p:cNvPr id="25" name="TextBox 21"/>
          <p:cNvSpPr txBox="1"/>
          <p:nvPr>
            <p:custDataLst>
              <p:tags r:id="rId11"/>
            </p:custDataLst>
          </p:nvPr>
        </p:nvSpPr>
        <p:spPr>
          <a:xfrm flipH="1">
            <a:off x="4514962" y="3428718"/>
            <a:ext cx="3415038" cy="1432842"/>
          </a:xfrm>
          <a:prstGeom prst="rect">
            <a:avLst/>
          </a:prstGeom>
          <a:noFill/>
        </p:spPr>
        <p:txBody>
          <a:bodyPr wrap="square" rtlCol="0" anchor="ctr">
            <a:normAutofit lnSpcReduction="10000"/>
          </a:bodyPr>
          <a:lstStyle/>
          <a:p>
            <a:pPr marL="285750" indent="-285750" algn="just">
              <a:lnSpc>
                <a:spcPct val="150000"/>
              </a:lnSpc>
              <a:buClrTx/>
              <a:buSzTx/>
              <a:buFont typeface="Wingdings" panose="05000000000000000000" charset="0"/>
              <a:buChar char="Ø"/>
            </a:pPr>
            <a:r>
              <a:rPr lang="zh-CN" altLang="en-US" sz="2000" b="1" spc="150" dirty="0">
                <a:solidFill>
                  <a:srgbClr val="000000">
                    <a:lumMod val="75000"/>
                    <a:lumOff val="25000"/>
                  </a:srgbClr>
                </a:solidFill>
                <a:uFillTx/>
                <a:latin typeface="Arial" panose="020B0604020202020204" pitchFamily="34" charset="0"/>
                <a:ea typeface="微软雅黑" panose="020B0503020204020204" pitchFamily="34" charset="-122"/>
              </a:rPr>
              <a:t>运用相关知识能真确懂得在教育领域中政策与法律的重要性。</a:t>
            </a:r>
            <a:endParaRPr lang="zh-CN" altLang="en-US" sz="2000" b="1" spc="150" dirty="0">
              <a:solidFill>
                <a:srgbClr val="000000">
                  <a:lumMod val="75000"/>
                  <a:lumOff val="25000"/>
                </a:srgbClr>
              </a:solidFill>
              <a:uFillTx/>
              <a:latin typeface="Arial" panose="020B0604020202020204" pitchFamily="34" charset="0"/>
              <a:ea typeface="微软雅黑" panose="020B0503020204020204" pitchFamily="34" charset="-122"/>
            </a:endParaRPr>
          </a:p>
        </p:txBody>
      </p:sp>
      <p:sp>
        <p:nvSpPr>
          <p:cNvPr id="26" name="Rectangle 29"/>
          <p:cNvSpPr/>
          <p:nvPr>
            <p:custDataLst>
              <p:tags r:id="rId12"/>
            </p:custDataLst>
          </p:nvPr>
        </p:nvSpPr>
        <p:spPr>
          <a:xfrm flipH="1">
            <a:off x="5217195" y="1939290"/>
            <a:ext cx="2298745" cy="785509"/>
          </a:xfrm>
          <a:prstGeom prst="rect">
            <a:avLst/>
          </a:prstGeom>
        </p:spPr>
        <p:txBody>
          <a:bodyPr wrap="square" anchor="ctr">
            <a:normAutofit lnSpcReduction="10000"/>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nSpc>
                <a:spcPct val="130000"/>
              </a:lnSpc>
              <a:spcBef>
                <a:spcPts val="0"/>
              </a:spcBef>
              <a:spcAft>
                <a:spcPts val="0"/>
              </a:spcAft>
            </a:pPr>
            <a:r>
              <a:rPr lang="zh-CN" altLang="en-US" b="1" spc="300" dirty="0">
                <a:solidFill>
                  <a:srgbClr val="FFFFFF"/>
                </a:solidFill>
                <a:uFillTx/>
                <a:latin typeface="Arial" panose="020B0604020202020204" pitchFamily="34" charset="0"/>
                <a:ea typeface="微软雅黑" panose="020B0503020204020204" pitchFamily="34" charset="-122"/>
              </a:rPr>
              <a:t>过程与方法目标</a:t>
            </a:r>
            <a:endParaRPr lang="zh-CN" altLang="en-US" b="1" spc="300" dirty="0">
              <a:solidFill>
                <a:srgbClr val="FFFFFF"/>
              </a:solidFill>
              <a:uFillTx/>
              <a:latin typeface="Arial" panose="020B0604020202020204" pitchFamily="34" charset="0"/>
              <a:ea typeface="微软雅黑" panose="020B0503020204020204" pitchFamily="34" charset="-122"/>
            </a:endParaRPr>
          </a:p>
        </p:txBody>
      </p:sp>
      <p:sp>
        <p:nvSpPr>
          <p:cNvPr id="27" name="矩形: 圆角 6"/>
          <p:cNvSpPr/>
          <p:nvPr>
            <p:custDataLst>
              <p:tags r:id="rId13"/>
            </p:custDataLst>
          </p:nvPr>
        </p:nvSpPr>
        <p:spPr>
          <a:xfrm>
            <a:off x="8183110" y="1976137"/>
            <a:ext cx="3623558" cy="785509"/>
          </a:xfrm>
          <a:prstGeom prst="roundRect">
            <a:avLst>
              <a:gd name="adj" fmla="val 50000"/>
            </a:avLst>
          </a:prstGeom>
          <a:solidFill>
            <a:srgbClr val="1D6DC2"/>
          </a:solidFill>
          <a:ln w="12700" cap="flat" cmpd="sng" algn="ctr">
            <a:noFill/>
            <a:prstDash val="solid"/>
            <a:miter lim="800000"/>
          </a:ln>
          <a:effectLst/>
        </p:spPr>
        <p:txBody>
          <a:bodyPr rtlCol="0" anchor="ctr"/>
          <a:lstStyle/>
          <a:p>
            <a:pPr algn="ctr"/>
            <a:endParaRPr lang="zh-CN" altLang="en-US"/>
          </a:p>
        </p:txBody>
      </p:sp>
      <p:sp>
        <p:nvSpPr>
          <p:cNvPr id="33" name="Teardrop 3"/>
          <p:cNvSpPr/>
          <p:nvPr>
            <p:custDataLst>
              <p:tags r:id="rId14"/>
            </p:custDataLst>
          </p:nvPr>
        </p:nvSpPr>
        <p:spPr>
          <a:xfrm>
            <a:off x="8183110" y="1976137"/>
            <a:ext cx="785509" cy="785509"/>
          </a:xfrm>
          <a:custGeom>
            <a:avLst/>
            <a:gdLst>
              <a:gd name="connsiteX0" fmla="*/ 330994 w 661988"/>
              <a:gd name="connsiteY0" fmla="*/ 0 h 661988"/>
              <a:gd name="connsiteX1" fmla="*/ 661988 w 661988"/>
              <a:gd name="connsiteY1" fmla="*/ 330994 h 661988"/>
              <a:gd name="connsiteX2" fmla="*/ 661988 w 661988"/>
              <a:gd name="connsiteY2" fmla="*/ 661988 h 661988"/>
              <a:gd name="connsiteX3" fmla="*/ 330995 w 661988"/>
              <a:gd name="connsiteY3" fmla="*/ 661988 h 661988"/>
              <a:gd name="connsiteX4" fmla="*/ 1 w 661988"/>
              <a:gd name="connsiteY4" fmla="*/ 330994 h 661988"/>
              <a:gd name="connsiteX5" fmla="*/ 0 w 661988"/>
              <a:gd name="connsiteY5" fmla="*/ 330994 h 661988"/>
              <a:gd name="connsiteX6" fmla="*/ 330994 w 661988"/>
              <a:gd name="connsiteY6" fmla="*/ 0 h 66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988" h="661988">
                <a:moveTo>
                  <a:pt x="330994" y="0"/>
                </a:moveTo>
                <a:cubicBezTo>
                  <a:pt x="513797" y="0"/>
                  <a:pt x="661988" y="148191"/>
                  <a:pt x="661988" y="330994"/>
                </a:cubicBezTo>
                <a:lnTo>
                  <a:pt x="661988" y="661988"/>
                </a:lnTo>
                <a:lnTo>
                  <a:pt x="330995" y="661988"/>
                </a:lnTo>
                <a:cubicBezTo>
                  <a:pt x="148192" y="661988"/>
                  <a:pt x="1" y="513797"/>
                  <a:pt x="1" y="330994"/>
                </a:cubicBezTo>
                <a:lnTo>
                  <a:pt x="0" y="330994"/>
                </a:lnTo>
                <a:cubicBezTo>
                  <a:pt x="0" y="148191"/>
                  <a:pt x="148191" y="0"/>
                  <a:pt x="330994" y="0"/>
                </a:cubicBezTo>
                <a:close/>
              </a:path>
            </a:pathLst>
          </a:custGeom>
          <a:solidFill>
            <a:srgbClr val="1D6DC2"/>
          </a:solidFill>
          <a:ln w="12700" cap="flat" cmpd="sng" algn="ctr">
            <a:noFill/>
            <a:prstDash val="solid"/>
            <a:miter lim="800000"/>
          </a:ln>
          <a:effectLst/>
        </p:spPr>
        <p:txBody>
          <a:bodyPr rtlCol="0" anchor="ctr"/>
          <a:lstStyle/>
          <a:p>
            <a:pPr algn="ctr"/>
            <a:endParaRPr lang="zh-CN" altLang="en-US"/>
          </a:p>
        </p:txBody>
      </p:sp>
      <p:sp>
        <p:nvSpPr>
          <p:cNvPr id="34" name="Teardrop 3"/>
          <p:cNvSpPr/>
          <p:nvPr>
            <p:custDataLst>
              <p:tags r:id="rId15"/>
            </p:custDataLst>
          </p:nvPr>
        </p:nvSpPr>
        <p:spPr>
          <a:xfrm>
            <a:off x="8183110" y="1976137"/>
            <a:ext cx="785509" cy="785509"/>
          </a:xfrm>
          <a:custGeom>
            <a:avLst/>
            <a:gdLst>
              <a:gd name="connsiteX0" fmla="*/ 330994 w 661988"/>
              <a:gd name="connsiteY0" fmla="*/ 0 h 661988"/>
              <a:gd name="connsiteX1" fmla="*/ 661988 w 661988"/>
              <a:gd name="connsiteY1" fmla="*/ 330994 h 661988"/>
              <a:gd name="connsiteX2" fmla="*/ 661988 w 661988"/>
              <a:gd name="connsiteY2" fmla="*/ 661988 h 661988"/>
              <a:gd name="connsiteX3" fmla="*/ 330995 w 661988"/>
              <a:gd name="connsiteY3" fmla="*/ 661988 h 661988"/>
              <a:gd name="connsiteX4" fmla="*/ 1 w 661988"/>
              <a:gd name="connsiteY4" fmla="*/ 330994 h 661988"/>
              <a:gd name="connsiteX5" fmla="*/ 0 w 661988"/>
              <a:gd name="connsiteY5" fmla="*/ 330994 h 661988"/>
              <a:gd name="connsiteX6" fmla="*/ 330994 w 661988"/>
              <a:gd name="connsiteY6" fmla="*/ 0 h 661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988" h="661988">
                <a:moveTo>
                  <a:pt x="330994" y="0"/>
                </a:moveTo>
                <a:cubicBezTo>
                  <a:pt x="513797" y="0"/>
                  <a:pt x="661988" y="148191"/>
                  <a:pt x="661988" y="330994"/>
                </a:cubicBezTo>
                <a:lnTo>
                  <a:pt x="661988" y="661988"/>
                </a:lnTo>
                <a:lnTo>
                  <a:pt x="330995" y="661988"/>
                </a:lnTo>
                <a:cubicBezTo>
                  <a:pt x="148192" y="661988"/>
                  <a:pt x="1" y="513797"/>
                  <a:pt x="1" y="330994"/>
                </a:cubicBezTo>
                <a:lnTo>
                  <a:pt x="0" y="330994"/>
                </a:lnTo>
                <a:cubicBezTo>
                  <a:pt x="0" y="148191"/>
                  <a:pt x="148191" y="0"/>
                  <a:pt x="330994" y="0"/>
                </a:cubicBezTo>
                <a:close/>
              </a:path>
            </a:pathLst>
          </a:custGeom>
          <a:solidFill>
            <a:srgbClr val="000000">
              <a:alpha val="20000"/>
            </a:srgbClr>
          </a:solidFill>
          <a:ln w="12700" cap="flat" cmpd="sng" algn="ctr">
            <a:noFill/>
            <a:prstDash val="solid"/>
            <a:miter lim="800000"/>
          </a:ln>
          <a:effectLst/>
        </p:spPr>
        <p:txBody>
          <a:bodyPr rtlCol="0" anchor="ctr"/>
          <a:lstStyle/>
          <a:p>
            <a:pPr algn="ctr"/>
            <a:endParaRPr lang="zh-CN" altLang="en-US"/>
          </a:p>
        </p:txBody>
      </p:sp>
      <p:sp>
        <p:nvSpPr>
          <p:cNvPr id="35" name="序号1" descr="e7d195523061f1c08d347f6bf0421bdacd46f3c1815d51b81E1CE79090F8942429A56C6AE2B3163BABA1A3FCE285BEC4FF43A5085572A94AD2C0A17AE448F24FA68DD62479D8C0666FEB6710638384D2ED817A4F5797E348394E13AA4D405A6090FC5A3A108D834694539815BA3508E71FBEF5C49F4C764656C2053DD0B8FEA68254E67435733C3AA675A5DA722F51B5"/>
          <p:cNvSpPr txBox="1"/>
          <p:nvPr>
            <p:custDataLst>
              <p:tags r:id="rId16"/>
            </p:custDataLst>
          </p:nvPr>
        </p:nvSpPr>
        <p:spPr>
          <a:xfrm flipH="1">
            <a:off x="8195671" y="2027220"/>
            <a:ext cx="813144" cy="719352"/>
          </a:xfrm>
          <a:prstGeom prst="rect">
            <a:avLst/>
          </a:prstGeom>
          <a:noFill/>
        </p:spPr>
        <p:txBody>
          <a:bodyPr wrap="square" rtlCol="0" anchor="ctr">
            <a:normAutofit/>
          </a:bodyPr>
          <a:lstStyle/>
          <a:p>
            <a:pPr algn="ctr"/>
            <a:r>
              <a:rPr lang="en-US" sz="2000" b="1" spc="300" dirty="0">
                <a:solidFill>
                  <a:srgbClr val="FFFFFF"/>
                </a:solidFill>
                <a:latin typeface="Arial" panose="020B0604020202020204" pitchFamily="34" charset="0"/>
                <a:ea typeface="微软雅黑" panose="020B0503020204020204" pitchFamily="34" charset="-122"/>
                <a:cs typeface="Montserrat Black"/>
              </a:rPr>
              <a:t>03</a:t>
            </a:r>
            <a:endParaRPr lang="en-US" sz="2000" b="1" spc="300" dirty="0">
              <a:solidFill>
                <a:srgbClr val="FFFFFF"/>
              </a:solidFill>
              <a:latin typeface="Arial" panose="020B0604020202020204" pitchFamily="34" charset="0"/>
              <a:ea typeface="微软雅黑" panose="020B0503020204020204" pitchFamily="34" charset="-122"/>
              <a:cs typeface="Montserrat Black"/>
            </a:endParaRPr>
          </a:p>
        </p:txBody>
      </p:sp>
      <p:sp>
        <p:nvSpPr>
          <p:cNvPr id="36" name="TextBox 21"/>
          <p:cNvSpPr txBox="1"/>
          <p:nvPr>
            <p:custDataLst>
              <p:tags r:id="rId17"/>
            </p:custDataLst>
          </p:nvPr>
        </p:nvSpPr>
        <p:spPr>
          <a:xfrm flipH="1">
            <a:off x="8391630" y="3860518"/>
            <a:ext cx="3415038" cy="1432842"/>
          </a:xfrm>
          <a:prstGeom prst="rect">
            <a:avLst/>
          </a:prstGeom>
          <a:noFill/>
        </p:spPr>
        <p:txBody>
          <a:bodyPr wrap="square" rtlCol="0" anchor="ctr"/>
          <a:lstStyle/>
          <a:p>
            <a:pPr marL="285750" indent="-285750" algn="just">
              <a:lnSpc>
                <a:spcPct val="150000"/>
              </a:lnSpc>
              <a:buClrTx/>
              <a:buSzTx/>
              <a:buFont typeface="Wingdings" panose="05000000000000000000" charset="0"/>
              <a:buChar char="Ø"/>
            </a:pPr>
            <a:r>
              <a:rPr lang="zh-CN" altLang="en-US" sz="2000" b="1" spc="150" dirty="0">
                <a:solidFill>
                  <a:srgbClr val="000000">
                    <a:lumMod val="75000"/>
                    <a:lumOff val="25000"/>
                  </a:srgbClr>
                </a:solidFill>
                <a:uFillTx/>
                <a:latin typeface="Arial" panose="020B0604020202020204" pitchFamily="34" charset="0"/>
                <a:ea typeface="微软雅黑" panose="020B0503020204020204" pitchFamily="34" charset="-122"/>
              </a:rPr>
              <a:t>通过学习，了解我国教育政策、法规在制定与执行过程中对我们的优势，从而热爱我们的祖国。</a:t>
            </a:r>
            <a:endParaRPr lang="zh-CN" altLang="en-US" sz="2000" b="1" spc="150" dirty="0">
              <a:solidFill>
                <a:srgbClr val="000000">
                  <a:lumMod val="75000"/>
                  <a:lumOff val="25000"/>
                </a:srgbClr>
              </a:solidFill>
              <a:uFillTx/>
              <a:latin typeface="Arial" panose="020B0604020202020204" pitchFamily="34" charset="0"/>
              <a:ea typeface="微软雅黑" panose="020B0503020204020204" pitchFamily="34" charset="-122"/>
            </a:endParaRPr>
          </a:p>
        </p:txBody>
      </p:sp>
      <p:sp>
        <p:nvSpPr>
          <p:cNvPr id="37" name="Rectangle 29"/>
          <p:cNvSpPr/>
          <p:nvPr>
            <p:custDataLst>
              <p:tags r:id="rId18"/>
            </p:custDataLst>
          </p:nvPr>
        </p:nvSpPr>
        <p:spPr>
          <a:xfrm flipH="1">
            <a:off x="9166252" y="1939290"/>
            <a:ext cx="2298745" cy="785509"/>
          </a:xfrm>
          <a:prstGeom prst="rect">
            <a:avLst/>
          </a:prstGeom>
        </p:spPr>
        <p:txBody>
          <a:bodyPr wrap="square" anchor="ctr">
            <a:normAutofit lnSpcReduction="10000"/>
          </a:bodyPr>
          <a:lstStyle>
            <a:defPPr>
              <a:defRPr lang="zh-CN"/>
            </a:defPPr>
            <a:lvl1pPr marL="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1pPr>
            <a:lvl2pPr marL="457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2pPr>
            <a:lvl3pPr marL="914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3pPr>
            <a:lvl4pPr marL="1371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4pPr>
            <a:lvl5pPr marL="18288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5pPr>
            <a:lvl6pPr marL="22860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6pPr>
            <a:lvl7pPr marL="27432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7pPr>
            <a:lvl8pPr marL="32004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8pPr>
            <a:lvl9pPr marL="3657600" algn="l" defTabSz="914400" rtl="0" eaLnBrk="1" latinLnBrk="0" hangingPunct="1">
              <a:defRPr sz="1800" kern="1200">
                <a:solidFill>
                  <a:srgbClr val="000000"/>
                </a:solidFill>
                <a:latin typeface="Arial" panose="020B0604020202020204" pitchFamily="34" charset="0"/>
                <a:ea typeface="微软雅黑" panose="020B0503020204020204" pitchFamily="34" charset="-122"/>
                <a:cs typeface="+mn-ea"/>
              </a:defRPr>
            </a:lvl9pPr>
          </a:lstStyle>
          <a:p>
            <a:pPr>
              <a:lnSpc>
                <a:spcPct val="130000"/>
              </a:lnSpc>
              <a:spcBef>
                <a:spcPts val="0"/>
              </a:spcBef>
              <a:spcAft>
                <a:spcPts val="0"/>
              </a:spcAft>
            </a:pPr>
            <a:r>
              <a:rPr lang="zh-CN" altLang="en-US" b="1" spc="300" dirty="0">
                <a:solidFill>
                  <a:srgbClr val="FFFFFF"/>
                </a:solidFill>
                <a:uFillTx/>
                <a:latin typeface="Arial" panose="020B0604020202020204" pitchFamily="34" charset="0"/>
                <a:ea typeface="微软雅黑" panose="020B0503020204020204" pitchFamily="34" charset="-122"/>
              </a:rPr>
              <a:t>情感与态度目标</a:t>
            </a:r>
            <a:endParaRPr lang="zh-CN" altLang="en-US" b="1" spc="300" dirty="0">
              <a:solidFill>
                <a:srgbClr val="FFFFFF"/>
              </a:solidFill>
              <a:uFillTx/>
              <a:latin typeface="Arial" panose="020B0604020202020204" pitchFamily="34" charset="0"/>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8455" y="11620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任务导入 </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540465" y="2276753"/>
            <a:ext cx="5325786" cy="2584450"/>
          </a:xfrm>
          <a:prstGeom prst="rect">
            <a:avLst/>
          </a:prstGeom>
          <a:noFill/>
          <a:ln w="9525">
            <a:noFill/>
          </a:ln>
        </p:spPr>
        <p:txBody>
          <a:bodyPr wrap="square">
            <a:spAutoFit/>
          </a:bodyPr>
          <a:lstStyle/>
          <a:p>
            <a:pPr indent="266700" fontAlgn="auto">
              <a:lnSpc>
                <a:spcPct val="150000"/>
              </a:lnSpc>
            </a:pPr>
            <a:r>
              <a:rPr sz="3600" b="1" dirty="0">
                <a:latin typeface="微软雅黑" panose="020B0503020204020204" pitchFamily="34" charset="-122"/>
                <a:ea typeface="微软雅黑" panose="020B0503020204020204" pitchFamily="34" charset="-122"/>
                <a:cs typeface="微软雅黑" panose="020B0503020204020204" pitchFamily="34" charset="-122"/>
              </a:rPr>
              <a:t>当你在教育活动中的合法权益受到侵犯时，你会采取哪些合法方式解决呢？</a:t>
            </a:r>
            <a:endParaRPr lang="zh-CN" altLang="en-US" sz="36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30" name="图片 129"/>
          <p:cNvPicPr/>
          <p:nvPr/>
        </p:nvPicPr>
        <p:blipFill>
          <a:blip r:embed="rId1"/>
          <a:stretch>
            <a:fillRect/>
          </a:stretch>
        </p:blipFill>
        <p:spPr>
          <a:xfrm>
            <a:off x="7395210" y="1700530"/>
            <a:ext cx="4064000" cy="40640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8455" y="11620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任务要求</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5379085" y="2060575"/>
            <a:ext cx="6498590" cy="2676525"/>
          </a:xfrm>
          <a:prstGeom prst="rect">
            <a:avLst/>
          </a:prstGeom>
          <a:noFill/>
          <a:ln w="9525">
            <a:noFill/>
          </a:ln>
        </p:spPr>
        <p:txBody>
          <a:bodyPr wrap="square">
            <a:spAutoFit/>
          </a:bodyPr>
          <a:lstStyle/>
          <a:p>
            <a:pPr indent="266700" fontAlgn="auto">
              <a:lnSpc>
                <a:spcPct val="150000"/>
              </a:lnSpc>
            </a:pPr>
            <a:r>
              <a:rPr sz="2800" b="1" dirty="0">
                <a:latin typeface="微软雅黑" panose="020B0503020204020204" pitchFamily="34" charset="-122"/>
                <a:ea typeface="微软雅黑" panose="020B0503020204020204" pitchFamily="34" charset="-122"/>
                <a:cs typeface="微软雅黑" panose="020B0503020204020204" pitchFamily="34" charset="-122"/>
              </a:rPr>
              <a:t>运用本章所学的教育政策与法律的执行问题上，对执行的原则、特点、手段及执行中存在的问题等要有一定把握，最终达到自觉遵守教育政策与法律的目的。</a:t>
            </a:r>
            <a:endParaRPr lang="zh-CN" altLang="en-US" sz="2800" b="1"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32" name="图片 131"/>
          <p:cNvPicPr/>
          <p:nvPr/>
        </p:nvPicPr>
        <p:blipFill>
          <a:blip r:embed="rId1"/>
          <a:srcRect t="16889" r="44352" b="18815"/>
          <a:stretch>
            <a:fillRect/>
          </a:stretch>
        </p:blipFill>
        <p:spPr>
          <a:xfrm>
            <a:off x="481965" y="1196340"/>
            <a:ext cx="4655820" cy="53721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625"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0" name="矩形 7"/>
          <p:cNvSpPr>
            <a:spLocks noChangeArrowheads="1"/>
          </p:cNvSpPr>
          <p:nvPr/>
        </p:nvSpPr>
        <p:spPr bwMode="auto">
          <a:xfrm>
            <a:off x="11859816" y="3419475"/>
            <a:ext cx="396022" cy="1565910"/>
          </a:xfrm>
          <a:prstGeom prst="rect">
            <a:avLst/>
          </a:prstGeom>
          <a:solidFill>
            <a:srgbClr val="3B79CE"/>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1" name="矩形 8"/>
          <p:cNvSpPr>
            <a:spLocks noChangeArrowheads="1"/>
          </p:cNvSpPr>
          <p:nvPr/>
        </p:nvSpPr>
        <p:spPr bwMode="auto">
          <a:xfrm flipH="1">
            <a:off x="4236" y="3429000"/>
            <a:ext cx="2132594" cy="1573530"/>
          </a:xfrm>
          <a:prstGeom prst="rect">
            <a:avLst/>
          </a:prstGeom>
          <a:solidFill>
            <a:srgbClr val="CC00CC"/>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3" name="矩形 10"/>
          <p:cNvSpPr>
            <a:spLocks noChangeArrowheads="1"/>
          </p:cNvSpPr>
          <p:nvPr/>
        </p:nvSpPr>
        <p:spPr bwMode="auto">
          <a:xfrm flipH="1">
            <a:off x="4612534" y="3429000"/>
            <a:ext cx="1890117" cy="1573530"/>
          </a:xfrm>
          <a:prstGeom prst="rect">
            <a:avLst/>
          </a:prstGeom>
          <a:solidFill>
            <a:srgbClr val="FFC0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5" name="矩形 12"/>
          <p:cNvSpPr>
            <a:spLocks noChangeArrowheads="1"/>
          </p:cNvSpPr>
          <p:nvPr/>
        </p:nvSpPr>
        <p:spPr bwMode="auto">
          <a:xfrm flipH="1">
            <a:off x="9000696" y="3419475"/>
            <a:ext cx="410847" cy="1565910"/>
          </a:xfrm>
          <a:prstGeom prst="rect">
            <a:avLst/>
          </a:prstGeom>
          <a:solidFill>
            <a:srgbClr val="8BAB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cxnSp>
        <p:nvCxnSpPr>
          <p:cNvPr id="19" name="直接连接符 18"/>
          <p:cNvCxnSpPr/>
          <p:nvPr/>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21" name="椭圆 20"/>
          <p:cNvSpPr/>
          <p:nvPr/>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flipH="1">
            <a:off x="1" y="559197"/>
            <a:ext cx="8934304"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弧形 24"/>
          <p:cNvSpPr/>
          <p:nvPr/>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6" name="直接连接符 25"/>
          <p:cNvCxnSpPr/>
          <p:nvPr/>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弧形 27"/>
          <p:cNvSpPr/>
          <p:nvPr/>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9" name="直接连接符 28"/>
          <p:cNvCxnSpPr/>
          <p:nvPr/>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前</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教</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育</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弧形 36"/>
          <p:cNvSpPr/>
          <p:nvPr/>
        </p:nvSpPr>
        <p:spPr>
          <a:xfrm>
            <a:off x="8845345"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38" name="直接连接符 37"/>
          <p:cNvCxnSpPr/>
          <p:nvPr/>
        </p:nvCxnSpPr>
        <p:spPr>
          <a:xfrm>
            <a:off x="9419707"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8934305" y="114225"/>
            <a:ext cx="481106" cy="48110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896710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学</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3" name="标题 1"/>
          <p:cNvSpPr txBox="1">
            <a:spLocks noChangeArrowheads="1"/>
          </p:cNvSpPr>
          <p:nvPr/>
        </p:nvSpPr>
        <p:spPr>
          <a:xfrm>
            <a:off x="2722232" y="1340768"/>
            <a:ext cx="7560839"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7200" dirty="0" smtClean="0">
                <a:solidFill>
                  <a:srgbClr val="FFC000"/>
                </a:solidFill>
                <a:effectLst>
                  <a:reflection blurRad="6350" stA="55000" endA="300" endPos="45500" dir="5400000" sy="-100000" algn="bl" rotWithShape="0"/>
                </a:effectLst>
                <a:latin typeface="Broadway" panose="04040905080B02020502" pitchFamily="82" charset="0"/>
                <a:sym typeface="Impact" panose="020B0806030902050204" pitchFamily="34" charset="0"/>
              </a:rPr>
              <a:t>Thank </a:t>
            </a:r>
            <a:r>
              <a:rPr lang="en-US" altLang="zh-CN" sz="7200" dirty="0" smtClean="0">
                <a:solidFill>
                  <a:srgbClr val="FFC000"/>
                </a:solidFill>
                <a:effectLst>
                  <a:reflection blurRad="6350" stA="55000" endA="300" endPos="45500" dir="5400000" sy="-100000" algn="bl" rotWithShape="0"/>
                </a:effectLst>
                <a:latin typeface="Broadway" panose="04040905080B02020502" pitchFamily="82" charset="0"/>
                <a:sym typeface="Impact" panose="020B0806030902050204" pitchFamily="34" charset="0"/>
              </a:rPr>
              <a:t>You</a:t>
            </a:r>
            <a:endParaRPr lang="zh-CN" altLang="en-US" sz="3200" dirty="0">
              <a:solidFill>
                <a:srgbClr val="FFC000"/>
              </a:solidFill>
              <a:effectLst>
                <a:reflection blurRad="6350" stA="55000" endA="300" endPos="45500" dir="5400000" sy="-100000" algn="bl" rotWithShape="0"/>
              </a:effectLst>
              <a:latin typeface="Broadway" panose="04040905080B02020502" pitchFamily="82" charset="0"/>
            </a:endParaRPr>
          </a:p>
        </p:txBody>
      </p:sp>
      <p:pic>
        <p:nvPicPr>
          <p:cNvPr id="39" name="图片 3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441467" y="3406502"/>
            <a:ext cx="2367585" cy="1577403"/>
          </a:xfrm>
          <a:prstGeom prst="rect">
            <a:avLst/>
          </a:prstGeom>
        </p:spPr>
      </p:pic>
      <p:pic>
        <p:nvPicPr>
          <p:cNvPr id="40" name="图片 3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19200" y="3429491"/>
            <a:ext cx="2360296" cy="1572547"/>
          </a:xfrm>
          <a:prstGeom prst="rect">
            <a:avLst/>
          </a:prstGeom>
        </p:spPr>
      </p:pic>
      <p:pic>
        <p:nvPicPr>
          <p:cNvPr id="3" name="图片 2"/>
          <p:cNvPicPr>
            <a:picLocks noChangeAspect="1"/>
          </p:cNvPicPr>
          <p:nvPr/>
        </p:nvPicPr>
        <p:blipFill>
          <a:blip r:embed="rId3" cstate="print">
            <a:extLst>
              <a:ext uri="{BEBA8EAE-BF5A-486C-A8C5-ECC9F3942E4B}">
                <a14:imgProps xmlns:a14="http://schemas.microsoft.com/office/drawing/2010/main">
                  <a14:imgLayer r:embed="rId4">
                    <a14:imgEffect>
                      <a14:saturation sat="200000"/>
                    </a14:imgEffect>
                  </a14:imgLayer>
                </a14:imgProps>
              </a:ext>
              <a:ext uri="{28A0092B-C50C-407E-A947-70E740481C1C}">
                <a14:useLocalDpi xmlns:a14="http://schemas.microsoft.com/office/drawing/2010/main" val="0"/>
              </a:ext>
            </a:extLst>
          </a:blip>
          <a:stretch>
            <a:fillRect/>
          </a:stretch>
        </p:blipFill>
        <p:spPr>
          <a:xfrm>
            <a:off x="2232663" y="3429000"/>
            <a:ext cx="2354344" cy="156858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1" nodeType="withEffect">
                                  <p:stCondLst>
                                    <p:cond delay="0"/>
                                  </p:stCondLst>
                                  <p:childTnLst>
                                    <p:animMotion origin="layout" path="M 3.30643E-7 -1.19861 L 3.30643E-7 2.59259E-6 L 0.00039 -0.12153 L 3.30643E-7 2.59259E-6 " pathEditMode="relative" rAng="0" ptsTypes="AAAA">
                                      <p:cBhvr>
                                        <p:cTn id="6" dur="600" fill="hold"/>
                                        <p:tgtEl>
                                          <p:spTgt spid="33"/>
                                        </p:tgtEl>
                                        <p:attrNameLst>
                                          <p:attrName>ppt_x</p:attrName>
                                          <p:attrName>ppt_y</p:attrName>
                                        </p:attrNameLst>
                                      </p:cBhvr>
                                      <p:rCtr x="13" y="5993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254000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导入案例</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914400" y="1484630"/>
            <a:ext cx="10066020" cy="4384675"/>
          </a:xfrm>
          <a:prstGeom prst="rect">
            <a:avLst/>
          </a:prstGeom>
          <a:noFill/>
          <a:ln w="9525">
            <a:noFill/>
          </a:ln>
        </p:spPr>
        <p:txBody>
          <a:bodyPr wrap="square">
            <a:spAutoFit/>
          </a:bodyPr>
          <a:lstStyle/>
          <a:p>
            <a:pPr indent="266700" algn="ctr" fontAlgn="auto">
              <a:lnSpc>
                <a:spcPct val="150000"/>
              </a:lnSpc>
            </a:pPr>
            <a:r>
              <a:rPr sz="2400" b="1" dirty="0">
                <a:solidFill>
                  <a:schemeClr val="accent2"/>
                </a:solidFill>
                <a:latin typeface="微软雅黑" panose="020B0503020204020204" pitchFamily="34" charset="-122"/>
                <a:ea typeface="微软雅黑" panose="020B0503020204020204" pitchFamily="34" charset="-122"/>
              </a:rPr>
              <a:t>  </a:t>
            </a:r>
            <a:r>
              <a:rPr sz="2400" b="1">
                <a:solidFill>
                  <a:schemeClr val="accent2"/>
                </a:solidFill>
                <a:latin typeface="微软雅黑" panose="020B0503020204020204" pitchFamily="34" charset="-122"/>
                <a:ea typeface="微软雅黑" panose="020B0503020204020204" pitchFamily="34" charset="-122"/>
              </a:rPr>
              <a:t>家校合作，破除分数焦虑</a:t>
            </a:r>
            <a:endParaRPr sz="2400" b="1">
              <a:solidFill>
                <a:schemeClr val="accent2"/>
              </a:solidFill>
              <a:latin typeface="微软雅黑" panose="020B0503020204020204" pitchFamily="34" charset="-122"/>
              <a:ea typeface="微软雅黑" panose="020B0503020204020204" pitchFamily="34" charset="-122"/>
            </a:endParaRPr>
          </a:p>
          <a:p>
            <a:pPr indent="266700" algn="l" fontAlgn="auto">
              <a:lnSpc>
                <a:spcPct val="150000"/>
              </a:lnSpc>
            </a:pPr>
            <a:r>
              <a:rPr b="0" dirty="0">
                <a:latin typeface="微软雅黑" panose="020B0503020204020204" pitchFamily="34" charset="-122"/>
                <a:ea typeface="微软雅黑" panose="020B0503020204020204" pitchFamily="34" charset="-122"/>
              </a:rPr>
              <a:t>   改革开放后，经济社会飞速发展的同时，也带来明显的社会阶层分化和流动，考试在其中扮演了关键角色。通过考试，特别是高考改变命运，成为家长、孩子甚至整个社会的执着信念，尽管一考定终身的状况已然改观，但孩子的分数始终牵动着家长的心，望子成龙、望女成凤的父母们为了孩子拿到亮眼的分数，不断地给孩子安排学习和活动，挤压着本应丰富多彩的家庭教育空间。从国家层面看，合适的政策安排能给个体带来对于未来的稳定预期。在这方面，“双减”政策对唯分数倾向的坚决破除，给家长吃了一颗“定心丸”。在具体执行中，各级政府还需细化、优化教育政策供给，探寻符合学生成长成才规律的评价方式。疏解家长们的分数焦虑，还有很多事情要做。比如，用人单位应降低对于学历出身的过度强调，让任人唯贤、任人唯能在全社会蔚然成风。（文章来源于光明日报，作者：杨玉春 2021年09月03日）</a:t>
            </a:r>
            <a:endParaRPr b="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任务一 教育政策的制定与执行</a:t>
            </a:r>
            <a:endParaRPr lang="zh-CN" altLang="en-US" sz="2800" b="1">
              <a:latin typeface="微软雅黑" panose="020B0503020204020204" pitchFamily="34" charset="-122"/>
              <a:ea typeface="微软雅黑" panose="020B0503020204020204" pitchFamily="34" charset="-122"/>
            </a:endParaRPr>
          </a:p>
        </p:txBody>
      </p:sp>
      <p:sp>
        <p:nvSpPr>
          <p:cNvPr id="5" name="椭圆 4"/>
          <p:cNvSpPr>
            <a:spLocks noChangeAspect="1"/>
          </p:cNvSpPr>
          <p:nvPr>
            <p:custDataLst>
              <p:tags r:id="rId1"/>
            </p:custDataLst>
          </p:nvPr>
        </p:nvSpPr>
        <p:spPr>
          <a:xfrm>
            <a:off x="518558" y="1741841"/>
            <a:ext cx="734287" cy="734287"/>
          </a:xfrm>
          <a:prstGeom prst="ellipse">
            <a:avLst/>
          </a:prstGeom>
          <a:noFill/>
          <a:ln w="12700" cap="flat" cmpd="sng" algn="ctr">
            <a:solidFill>
              <a:srgbClr val="8E759F">
                <a:lumMod val="60000"/>
                <a:lumOff val="40000"/>
              </a:srgbClr>
            </a:solidFill>
            <a:prstDash val="solid"/>
            <a:miter lim="800000"/>
          </a:ln>
          <a:effectLst/>
        </p:spPr>
        <p:txBody>
          <a:bodyPr rtlCol="0" anchor="ctr"/>
          <a:lstStyle/>
          <a:p>
            <a:pPr algn="ctr"/>
            <a:r>
              <a:rPr lang="en-US" altLang="zh-CN" dirty="0">
                <a:solidFill>
                  <a:srgbClr val="000000">
                    <a:lumMod val="65000"/>
                    <a:lumOff val="35000"/>
                  </a:srgbClr>
                </a:solidFill>
              </a:rPr>
              <a:t> </a:t>
            </a:r>
            <a:endParaRPr lang="zh-CN" altLang="en-US" dirty="0">
              <a:solidFill>
                <a:srgbClr val="000000">
                  <a:lumMod val="65000"/>
                  <a:lumOff val="35000"/>
                </a:srgbClr>
              </a:solidFill>
            </a:endParaRPr>
          </a:p>
        </p:txBody>
      </p:sp>
      <p:sp>
        <p:nvSpPr>
          <p:cNvPr id="7" name="等腰三角形 6"/>
          <p:cNvSpPr/>
          <p:nvPr>
            <p:custDataLst>
              <p:tags r:id="rId2"/>
            </p:custDataLst>
          </p:nvPr>
        </p:nvSpPr>
        <p:spPr>
          <a:xfrm>
            <a:off x="631356" y="2667984"/>
            <a:ext cx="474176" cy="408772"/>
          </a:xfrm>
          <a:prstGeom prst="triangle">
            <a:avLst/>
          </a:prstGeom>
          <a:solidFill>
            <a:srgbClr val="8E759F">
              <a:lumMod val="60000"/>
              <a:lumOff val="40000"/>
            </a:srgbClr>
          </a:solidFill>
          <a:ln w="12700" cap="flat" cmpd="sng" algn="ctr">
            <a:noFill/>
            <a:prstDash val="solid"/>
            <a:miter lim="800000"/>
          </a:ln>
          <a:effectLst/>
        </p:spPr>
        <p:txBody>
          <a:bodyPr wrap="square" rtlCol="0" anchor="ctr">
            <a:normAutofit fontScale="40000" lnSpcReduction="20000"/>
          </a:bodyPr>
          <a:lstStyle/>
          <a:p>
            <a:pPr algn="ctr"/>
            <a:endParaRPr lang="zh-CN" altLang="en-US">
              <a:solidFill>
                <a:srgbClr val="000000">
                  <a:lumMod val="65000"/>
                  <a:lumOff val="35000"/>
                </a:srgbClr>
              </a:solidFill>
            </a:endParaRPr>
          </a:p>
        </p:txBody>
      </p:sp>
      <p:sp>
        <p:nvSpPr>
          <p:cNvPr id="14" name="圆角矩形 15"/>
          <p:cNvSpPr/>
          <p:nvPr>
            <p:custDataLst>
              <p:tags r:id="rId3"/>
            </p:custDataLst>
          </p:nvPr>
        </p:nvSpPr>
        <p:spPr>
          <a:xfrm>
            <a:off x="518558" y="2867317"/>
            <a:ext cx="3558759" cy="614671"/>
          </a:xfrm>
          <a:prstGeom prst="roundRect">
            <a:avLst/>
          </a:prstGeom>
          <a:solidFill>
            <a:srgbClr val="8E759F">
              <a:lumMod val="60000"/>
              <a:lumOff val="40000"/>
            </a:srgbClr>
          </a:solidFill>
          <a:ln w="12700" cap="flat" cmpd="sng" algn="ctr">
            <a:noFill/>
            <a:prstDash val="solid"/>
            <a:miter lim="800000"/>
          </a:ln>
          <a:effectLst/>
        </p:spPr>
        <p:txBody>
          <a:bodyPr wrap="square" rtlCol="0" anchor="ctr">
            <a:normAutofit/>
          </a:bodyPr>
          <a:lstStyle/>
          <a:p>
            <a:pPr algn="ctr"/>
            <a:r>
              <a:rPr lang="en-US" altLang="zh-CN" sz="2400" b="1" dirty="0">
                <a:solidFill>
                  <a:srgbClr val="FFFFFF"/>
                </a:solidFill>
                <a:latin typeface="黑体" panose="02010609060101010101" charset="-122"/>
                <a:ea typeface="黑体" panose="02010609060101010101" charset="-122"/>
              </a:rPr>
              <a:t>【学习目标】</a:t>
            </a:r>
            <a:endParaRPr lang="en-US" altLang="zh-CN" sz="2400" b="1" dirty="0">
              <a:solidFill>
                <a:srgbClr val="FFFFFF"/>
              </a:solidFill>
              <a:latin typeface="黑体" panose="02010609060101010101" charset="-122"/>
              <a:ea typeface="黑体" panose="02010609060101010101" charset="-122"/>
            </a:endParaRPr>
          </a:p>
        </p:txBody>
      </p:sp>
      <p:sp>
        <p:nvSpPr>
          <p:cNvPr id="34" name="Freeform 10"/>
          <p:cNvSpPr>
            <a:spLocks noEditPoints="1"/>
          </p:cNvSpPr>
          <p:nvPr>
            <p:custDataLst>
              <p:tags r:id="rId4"/>
            </p:custDataLst>
          </p:nvPr>
        </p:nvSpPr>
        <p:spPr bwMode="auto">
          <a:xfrm>
            <a:off x="527261" y="1840522"/>
            <a:ext cx="716882" cy="539559"/>
          </a:xfrm>
          <a:custGeom>
            <a:avLst/>
            <a:gdLst>
              <a:gd name="T0" fmla="*/ 222 w 434"/>
              <a:gd name="T1" fmla="*/ 75 h 328"/>
              <a:gd name="T2" fmla="*/ 251 w 434"/>
              <a:gd name="T3" fmla="*/ 10 h 328"/>
              <a:gd name="T4" fmla="*/ 198 w 434"/>
              <a:gd name="T5" fmla="*/ 21 h 328"/>
              <a:gd name="T6" fmla="*/ 147 w 434"/>
              <a:gd name="T7" fmla="*/ 13 h 328"/>
              <a:gd name="T8" fmla="*/ 179 w 434"/>
              <a:gd name="T9" fmla="*/ 76 h 328"/>
              <a:gd name="T10" fmla="*/ 182 w 434"/>
              <a:gd name="T11" fmla="*/ 309 h 328"/>
              <a:gd name="T12" fmla="*/ 222 w 434"/>
              <a:gd name="T13" fmla="*/ 75 h 328"/>
              <a:gd name="T14" fmla="*/ 243 w 434"/>
              <a:gd name="T15" fmla="*/ 219 h 328"/>
              <a:gd name="T16" fmla="*/ 233 w 434"/>
              <a:gd name="T17" fmla="*/ 237 h 328"/>
              <a:gd name="T18" fmla="*/ 212 w 434"/>
              <a:gd name="T19" fmla="*/ 245 h 328"/>
              <a:gd name="T20" fmla="*/ 212 w 434"/>
              <a:gd name="T21" fmla="*/ 252 h 328"/>
              <a:gd name="T22" fmla="*/ 210 w 434"/>
              <a:gd name="T23" fmla="*/ 258 h 328"/>
              <a:gd name="T24" fmla="*/ 202 w 434"/>
              <a:gd name="T25" fmla="*/ 259 h 328"/>
              <a:gd name="T26" fmla="*/ 197 w 434"/>
              <a:gd name="T27" fmla="*/ 252 h 328"/>
              <a:gd name="T28" fmla="*/ 197 w 434"/>
              <a:gd name="T29" fmla="*/ 244 h 328"/>
              <a:gd name="T30" fmla="*/ 194 w 434"/>
              <a:gd name="T31" fmla="*/ 243 h 328"/>
              <a:gd name="T32" fmla="*/ 176 w 434"/>
              <a:gd name="T33" fmla="*/ 232 h 328"/>
              <a:gd name="T34" fmla="*/ 170 w 434"/>
              <a:gd name="T35" fmla="*/ 223 h 328"/>
              <a:gd name="T36" fmla="*/ 169 w 434"/>
              <a:gd name="T37" fmla="*/ 220 h 328"/>
              <a:gd name="T38" fmla="*/ 168 w 434"/>
              <a:gd name="T39" fmla="*/ 217 h 328"/>
              <a:gd name="T40" fmla="*/ 169 w 434"/>
              <a:gd name="T41" fmla="*/ 213 h 328"/>
              <a:gd name="T42" fmla="*/ 176 w 434"/>
              <a:gd name="T43" fmla="*/ 209 h 328"/>
              <a:gd name="T44" fmla="*/ 183 w 434"/>
              <a:gd name="T45" fmla="*/ 214 h 328"/>
              <a:gd name="T46" fmla="*/ 184 w 434"/>
              <a:gd name="T47" fmla="*/ 217 h 328"/>
              <a:gd name="T48" fmla="*/ 185 w 434"/>
              <a:gd name="T49" fmla="*/ 219 h 328"/>
              <a:gd name="T50" fmla="*/ 188 w 434"/>
              <a:gd name="T51" fmla="*/ 223 h 328"/>
              <a:gd name="T52" fmla="*/ 197 w 434"/>
              <a:gd name="T53" fmla="*/ 229 h 328"/>
              <a:gd name="T54" fmla="*/ 197 w 434"/>
              <a:gd name="T55" fmla="*/ 199 h 328"/>
              <a:gd name="T56" fmla="*/ 178 w 434"/>
              <a:gd name="T57" fmla="*/ 191 h 328"/>
              <a:gd name="T58" fmla="*/ 171 w 434"/>
              <a:gd name="T59" fmla="*/ 183 h 328"/>
              <a:gd name="T60" fmla="*/ 169 w 434"/>
              <a:gd name="T61" fmla="*/ 172 h 328"/>
              <a:gd name="T62" fmla="*/ 171 w 434"/>
              <a:gd name="T63" fmla="*/ 162 h 328"/>
              <a:gd name="T64" fmla="*/ 177 w 434"/>
              <a:gd name="T65" fmla="*/ 153 h 328"/>
              <a:gd name="T66" fmla="*/ 197 w 434"/>
              <a:gd name="T67" fmla="*/ 144 h 328"/>
              <a:gd name="T68" fmla="*/ 197 w 434"/>
              <a:gd name="T69" fmla="*/ 144 h 328"/>
              <a:gd name="T70" fmla="*/ 197 w 434"/>
              <a:gd name="T71" fmla="*/ 136 h 328"/>
              <a:gd name="T72" fmla="*/ 200 w 434"/>
              <a:gd name="T73" fmla="*/ 131 h 328"/>
              <a:gd name="T74" fmla="*/ 208 w 434"/>
              <a:gd name="T75" fmla="*/ 129 h 328"/>
              <a:gd name="T76" fmla="*/ 212 w 434"/>
              <a:gd name="T77" fmla="*/ 136 h 328"/>
              <a:gd name="T78" fmla="*/ 212 w 434"/>
              <a:gd name="T79" fmla="*/ 144 h 328"/>
              <a:gd name="T80" fmla="*/ 212 w 434"/>
              <a:gd name="T81" fmla="*/ 144 h 328"/>
              <a:gd name="T82" fmla="*/ 215 w 434"/>
              <a:gd name="T83" fmla="*/ 145 h 328"/>
              <a:gd name="T84" fmla="*/ 235 w 434"/>
              <a:gd name="T85" fmla="*/ 154 h 328"/>
              <a:gd name="T86" fmla="*/ 240 w 434"/>
              <a:gd name="T87" fmla="*/ 163 h 328"/>
              <a:gd name="T88" fmla="*/ 242 w 434"/>
              <a:gd name="T89" fmla="*/ 165 h 328"/>
              <a:gd name="T90" fmla="*/ 242 w 434"/>
              <a:gd name="T91" fmla="*/ 168 h 328"/>
              <a:gd name="T92" fmla="*/ 242 w 434"/>
              <a:gd name="T93" fmla="*/ 172 h 328"/>
              <a:gd name="T94" fmla="*/ 235 w 434"/>
              <a:gd name="T95" fmla="*/ 177 h 328"/>
              <a:gd name="T96" fmla="*/ 228 w 434"/>
              <a:gd name="T97" fmla="*/ 172 h 328"/>
              <a:gd name="T98" fmla="*/ 227 w 434"/>
              <a:gd name="T99" fmla="*/ 169 h 328"/>
              <a:gd name="T100" fmla="*/ 226 w 434"/>
              <a:gd name="T101" fmla="*/ 167 h 328"/>
              <a:gd name="T102" fmla="*/ 222 w 434"/>
              <a:gd name="T103" fmla="*/ 163 h 328"/>
              <a:gd name="T104" fmla="*/ 212 w 434"/>
              <a:gd name="T105" fmla="*/ 159 h 328"/>
              <a:gd name="T106" fmla="*/ 212 w 434"/>
              <a:gd name="T107" fmla="*/ 187 h 328"/>
              <a:gd name="T108" fmla="*/ 225 w 434"/>
              <a:gd name="T109" fmla="*/ 191 h 328"/>
              <a:gd name="T110" fmla="*/ 240 w 434"/>
              <a:gd name="T111" fmla="*/ 203 h 328"/>
              <a:gd name="T112" fmla="*/ 240 w 434"/>
              <a:gd name="T113" fmla="*/ 203 h 328"/>
              <a:gd name="T114" fmla="*/ 240 w 434"/>
              <a:gd name="T115" fmla="*/ 203 h 328"/>
              <a:gd name="T116" fmla="*/ 243 w 434"/>
              <a:gd name="T117" fmla="*/ 21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4" h="328">
                <a:moveTo>
                  <a:pt x="222" y="75"/>
                </a:moveTo>
                <a:cubicBezTo>
                  <a:pt x="245" y="55"/>
                  <a:pt x="260" y="12"/>
                  <a:pt x="251" y="10"/>
                </a:cubicBezTo>
                <a:cubicBezTo>
                  <a:pt x="238" y="8"/>
                  <a:pt x="211" y="19"/>
                  <a:pt x="198" y="21"/>
                </a:cubicBezTo>
                <a:cubicBezTo>
                  <a:pt x="179" y="23"/>
                  <a:pt x="159" y="0"/>
                  <a:pt x="147" y="13"/>
                </a:cubicBezTo>
                <a:cubicBezTo>
                  <a:pt x="138" y="23"/>
                  <a:pt x="154" y="60"/>
                  <a:pt x="179" y="76"/>
                </a:cubicBezTo>
                <a:cubicBezTo>
                  <a:pt x="105" y="113"/>
                  <a:pt x="0" y="296"/>
                  <a:pt x="182" y="309"/>
                </a:cubicBezTo>
                <a:cubicBezTo>
                  <a:pt x="434" y="328"/>
                  <a:pt x="308" y="110"/>
                  <a:pt x="222" y="75"/>
                </a:cubicBezTo>
                <a:close/>
                <a:moveTo>
                  <a:pt x="243" y="219"/>
                </a:moveTo>
                <a:cubicBezTo>
                  <a:pt x="243" y="226"/>
                  <a:pt x="239" y="233"/>
                  <a:pt x="233" y="237"/>
                </a:cubicBezTo>
                <a:cubicBezTo>
                  <a:pt x="227" y="242"/>
                  <a:pt x="220" y="244"/>
                  <a:pt x="212" y="245"/>
                </a:cubicBezTo>
                <a:cubicBezTo>
                  <a:pt x="212" y="252"/>
                  <a:pt x="212" y="252"/>
                  <a:pt x="212" y="252"/>
                </a:cubicBezTo>
                <a:cubicBezTo>
                  <a:pt x="212" y="255"/>
                  <a:pt x="211" y="257"/>
                  <a:pt x="210" y="258"/>
                </a:cubicBezTo>
                <a:cubicBezTo>
                  <a:pt x="208" y="260"/>
                  <a:pt x="204" y="260"/>
                  <a:pt x="202" y="259"/>
                </a:cubicBezTo>
                <a:cubicBezTo>
                  <a:pt x="199" y="258"/>
                  <a:pt x="197" y="255"/>
                  <a:pt x="197" y="252"/>
                </a:cubicBezTo>
                <a:cubicBezTo>
                  <a:pt x="197" y="244"/>
                  <a:pt x="197" y="244"/>
                  <a:pt x="197" y="244"/>
                </a:cubicBezTo>
                <a:cubicBezTo>
                  <a:pt x="196" y="244"/>
                  <a:pt x="195" y="243"/>
                  <a:pt x="194" y="243"/>
                </a:cubicBezTo>
                <a:cubicBezTo>
                  <a:pt x="187" y="241"/>
                  <a:pt x="180" y="237"/>
                  <a:pt x="176" y="232"/>
                </a:cubicBezTo>
                <a:cubicBezTo>
                  <a:pt x="173" y="229"/>
                  <a:pt x="171" y="226"/>
                  <a:pt x="170" y="223"/>
                </a:cubicBezTo>
                <a:cubicBezTo>
                  <a:pt x="170" y="222"/>
                  <a:pt x="169" y="221"/>
                  <a:pt x="169" y="220"/>
                </a:cubicBezTo>
                <a:cubicBezTo>
                  <a:pt x="169" y="219"/>
                  <a:pt x="169" y="218"/>
                  <a:pt x="168" y="217"/>
                </a:cubicBezTo>
                <a:cubicBezTo>
                  <a:pt x="168" y="216"/>
                  <a:pt x="169" y="214"/>
                  <a:pt x="169" y="213"/>
                </a:cubicBezTo>
                <a:cubicBezTo>
                  <a:pt x="171" y="211"/>
                  <a:pt x="174" y="209"/>
                  <a:pt x="176" y="209"/>
                </a:cubicBezTo>
                <a:cubicBezTo>
                  <a:pt x="179" y="210"/>
                  <a:pt x="182" y="212"/>
                  <a:pt x="183" y="214"/>
                </a:cubicBezTo>
                <a:cubicBezTo>
                  <a:pt x="183" y="215"/>
                  <a:pt x="183" y="216"/>
                  <a:pt x="184" y="217"/>
                </a:cubicBezTo>
                <a:cubicBezTo>
                  <a:pt x="184" y="218"/>
                  <a:pt x="184" y="219"/>
                  <a:pt x="185" y="219"/>
                </a:cubicBezTo>
                <a:cubicBezTo>
                  <a:pt x="186" y="221"/>
                  <a:pt x="187" y="222"/>
                  <a:pt x="188" y="223"/>
                </a:cubicBezTo>
                <a:cubicBezTo>
                  <a:pt x="191" y="226"/>
                  <a:pt x="194" y="228"/>
                  <a:pt x="197" y="229"/>
                </a:cubicBezTo>
                <a:cubicBezTo>
                  <a:pt x="197" y="199"/>
                  <a:pt x="197" y="199"/>
                  <a:pt x="197" y="199"/>
                </a:cubicBezTo>
                <a:cubicBezTo>
                  <a:pt x="191" y="198"/>
                  <a:pt x="184" y="195"/>
                  <a:pt x="178" y="191"/>
                </a:cubicBezTo>
                <a:cubicBezTo>
                  <a:pt x="175" y="189"/>
                  <a:pt x="173" y="186"/>
                  <a:pt x="171" y="183"/>
                </a:cubicBezTo>
                <a:cubicBezTo>
                  <a:pt x="170" y="180"/>
                  <a:pt x="169" y="176"/>
                  <a:pt x="169" y="172"/>
                </a:cubicBezTo>
                <a:cubicBezTo>
                  <a:pt x="169" y="169"/>
                  <a:pt x="170" y="165"/>
                  <a:pt x="171" y="162"/>
                </a:cubicBezTo>
                <a:cubicBezTo>
                  <a:pt x="173" y="158"/>
                  <a:pt x="175" y="156"/>
                  <a:pt x="177" y="153"/>
                </a:cubicBezTo>
                <a:cubicBezTo>
                  <a:pt x="183" y="148"/>
                  <a:pt x="190" y="145"/>
                  <a:pt x="197" y="144"/>
                </a:cubicBezTo>
                <a:cubicBezTo>
                  <a:pt x="197" y="144"/>
                  <a:pt x="197" y="144"/>
                  <a:pt x="197" y="144"/>
                </a:cubicBezTo>
                <a:cubicBezTo>
                  <a:pt x="197" y="136"/>
                  <a:pt x="197" y="136"/>
                  <a:pt x="197" y="136"/>
                </a:cubicBezTo>
                <a:cubicBezTo>
                  <a:pt x="197" y="134"/>
                  <a:pt x="198" y="132"/>
                  <a:pt x="200" y="131"/>
                </a:cubicBezTo>
                <a:cubicBezTo>
                  <a:pt x="202" y="129"/>
                  <a:pt x="205" y="128"/>
                  <a:pt x="208" y="129"/>
                </a:cubicBezTo>
                <a:cubicBezTo>
                  <a:pt x="211" y="131"/>
                  <a:pt x="212" y="133"/>
                  <a:pt x="212" y="136"/>
                </a:cubicBezTo>
                <a:cubicBezTo>
                  <a:pt x="212" y="144"/>
                  <a:pt x="212" y="144"/>
                  <a:pt x="212" y="144"/>
                </a:cubicBezTo>
                <a:cubicBezTo>
                  <a:pt x="212" y="144"/>
                  <a:pt x="212" y="144"/>
                  <a:pt x="212" y="144"/>
                </a:cubicBezTo>
                <a:cubicBezTo>
                  <a:pt x="213" y="145"/>
                  <a:pt x="214" y="145"/>
                  <a:pt x="215" y="145"/>
                </a:cubicBezTo>
                <a:cubicBezTo>
                  <a:pt x="222" y="146"/>
                  <a:pt x="229" y="149"/>
                  <a:pt x="235" y="154"/>
                </a:cubicBezTo>
                <a:cubicBezTo>
                  <a:pt x="237" y="157"/>
                  <a:pt x="239" y="160"/>
                  <a:pt x="240" y="163"/>
                </a:cubicBezTo>
                <a:cubicBezTo>
                  <a:pt x="241" y="164"/>
                  <a:pt x="241" y="165"/>
                  <a:pt x="242" y="165"/>
                </a:cubicBezTo>
                <a:cubicBezTo>
                  <a:pt x="242" y="166"/>
                  <a:pt x="242" y="167"/>
                  <a:pt x="242" y="168"/>
                </a:cubicBezTo>
                <a:cubicBezTo>
                  <a:pt x="242" y="170"/>
                  <a:pt x="242" y="171"/>
                  <a:pt x="242" y="172"/>
                </a:cubicBezTo>
                <a:cubicBezTo>
                  <a:pt x="240" y="175"/>
                  <a:pt x="238" y="177"/>
                  <a:pt x="235" y="177"/>
                </a:cubicBezTo>
                <a:cubicBezTo>
                  <a:pt x="232" y="176"/>
                  <a:pt x="229" y="175"/>
                  <a:pt x="228" y="172"/>
                </a:cubicBezTo>
                <a:cubicBezTo>
                  <a:pt x="228" y="171"/>
                  <a:pt x="228" y="170"/>
                  <a:pt x="227" y="169"/>
                </a:cubicBezTo>
                <a:cubicBezTo>
                  <a:pt x="227" y="169"/>
                  <a:pt x="226" y="168"/>
                  <a:pt x="226" y="167"/>
                </a:cubicBezTo>
                <a:cubicBezTo>
                  <a:pt x="225" y="166"/>
                  <a:pt x="224" y="164"/>
                  <a:pt x="222" y="163"/>
                </a:cubicBezTo>
                <a:cubicBezTo>
                  <a:pt x="219" y="161"/>
                  <a:pt x="216" y="160"/>
                  <a:pt x="212" y="159"/>
                </a:cubicBezTo>
                <a:cubicBezTo>
                  <a:pt x="212" y="187"/>
                  <a:pt x="212" y="187"/>
                  <a:pt x="212" y="187"/>
                </a:cubicBezTo>
                <a:cubicBezTo>
                  <a:pt x="217" y="188"/>
                  <a:pt x="221" y="190"/>
                  <a:pt x="225" y="191"/>
                </a:cubicBezTo>
                <a:cubicBezTo>
                  <a:pt x="231" y="194"/>
                  <a:pt x="237" y="197"/>
                  <a:pt x="240" y="203"/>
                </a:cubicBezTo>
                <a:cubicBezTo>
                  <a:pt x="240" y="202"/>
                  <a:pt x="239" y="201"/>
                  <a:pt x="240" y="203"/>
                </a:cubicBezTo>
                <a:cubicBezTo>
                  <a:pt x="241" y="205"/>
                  <a:pt x="241" y="204"/>
                  <a:pt x="240" y="203"/>
                </a:cubicBezTo>
                <a:cubicBezTo>
                  <a:pt x="243" y="208"/>
                  <a:pt x="244" y="214"/>
                  <a:pt x="243" y="219"/>
                </a:cubicBezTo>
                <a:close/>
              </a:path>
            </a:pathLst>
          </a:custGeom>
          <a:solidFill>
            <a:srgbClr val="8E759F">
              <a:lumMod val="60000"/>
              <a:lumOff val="40000"/>
            </a:srgbClr>
          </a:solidFill>
          <a:ln>
            <a:noFill/>
          </a:ln>
        </p:spPr>
        <p:txBody>
          <a:bodyPr vert="horz" wrap="square" lIns="91440" tIns="45720" rIns="91440" bIns="45720" numCol="1" anchor="t" anchorCtr="0" compatLnSpc="1"/>
          <a:lstStyle>
            <a:defPPr>
              <a:defRPr lang="zh-TW"/>
            </a:defPPr>
            <a:lvl1pPr marL="0" algn="l" defTabSz="914400" rtl="0" eaLnBrk="1" latinLnBrk="0" hangingPunct="1">
              <a:defRPr sz="1800" kern="1200">
                <a:solidFill>
                  <a:srgbClr val="000000"/>
                </a:solidFill>
                <a:latin typeface="Arial" panose="020B0604020202020204" pitchFamily="34" charset="0"/>
                <a:ea typeface="+mn-ea"/>
                <a:cs typeface="+mn-ea"/>
              </a:defRPr>
            </a:lvl1pPr>
            <a:lvl2pPr marL="457200" algn="l" defTabSz="914400" rtl="0" eaLnBrk="1" latinLnBrk="0" hangingPunct="1">
              <a:defRPr sz="1800" kern="1200">
                <a:solidFill>
                  <a:srgbClr val="000000"/>
                </a:solidFill>
                <a:latin typeface="Arial" panose="020B0604020202020204" pitchFamily="34" charset="0"/>
                <a:ea typeface="+mn-ea"/>
                <a:cs typeface="+mn-ea"/>
              </a:defRPr>
            </a:lvl2pPr>
            <a:lvl3pPr marL="914400" algn="l" defTabSz="914400" rtl="0" eaLnBrk="1" latinLnBrk="0" hangingPunct="1">
              <a:defRPr sz="1800" kern="1200">
                <a:solidFill>
                  <a:srgbClr val="000000"/>
                </a:solidFill>
                <a:latin typeface="Arial" panose="020B0604020202020204" pitchFamily="34" charset="0"/>
                <a:ea typeface="+mn-ea"/>
                <a:cs typeface="+mn-ea"/>
              </a:defRPr>
            </a:lvl3pPr>
            <a:lvl4pPr marL="1371600" algn="l" defTabSz="914400" rtl="0" eaLnBrk="1" latinLnBrk="0" hangingPunct="1">
              <a:defRPr sz="1800" kern="1200">
                <a:solidFill>
                  <a:srgbClr val="000000"/>
                </a:solidFill>
                <a:latin typeface="Arial" panose="020B0604020202020204" pitchFamily="34" charset="0"/>
                <a:ea typeface="+mn-ea"/>
                <a:cs typeface="+mn-ea"/>
              </a:defRPr>
            </a:lvl4pPr>
            <a:lvl5pPr marL="1828800" algn="l" defTabSz="914400" rtl="0" eaLnBrk="1" latinLnBrk="0" hangingPunct="1">
              <a:defRPr sz="1800" kern="1200">
                <a:solidFill>
                  <a:srgbClr val="000000"/>
                </a:solidFill>
                <a:latin typeface="Arial" panose="020B0604020202020204" pitchFamily="34" charset="0"/>
                <a:ea typeface="+mn-ea"/>
                <a:cs typeface="+mn-ea"/>
              </a:defRPr>
            </a:lvl5pPr>
            <a:lvl6pPr marL="2286000" algn="l" defTabSz="914400" rtl="0" eaLnBrk="1" latinLnBrk="0" hangingPunct="1">
              <a:defRPr sz="1800" kern="1200">
                <a:solidFill>
                  <a:srgbClr val="000000"/>
                </a:solidFill>
                <a:latin typeface="Arial" panose="020B0604020202020204" pitchFamily="34" charset="0"/>
                <a:ea typeface="+mn-ea"/>
                <a:cs typeface="+mn-ea"/>
              </a:defRPr>
            </a:lvl6pPr>
            <a:lvl7pPr marL="2743200" algn="l" defTabSz="914400" rtl="0" eaLnBrk="1" latinLnBrk="0" hangingPunct="1">
              <a:defRPr sz="1800" kern="1200">
                <a:solidFill>
                  <a:srgbClr val="000000"/>
                </a:solidFill>
                <a:latin typeface="Arial" panose="020B0604020202020204" pitchFamily="34" charset="0"/>
                <a:ea typeface="+mn-ea"/>
                <a:cs typeface="+mn-ea"/>
              </a:defRPr>
            </a:lvl7pPr>
            <a:lvl8pPr marL="3200400" algn="l" defTabSz="914400" rtl="0" eaLnBrk="1" latinLnBrk="0" hangingPunct="1">
              <a:defRPr sz="1800" kern="1200">
                <a:solidFill>
                  <a:srgbClr val="000000"/>
                </a:solidFill>
                <a:latin typeface="Arial" panose="020B0604020202020204" pitchFamily="34" charset="0"/>
                <a:ea typeface="+mn-ea"/>
                <a:cs typeface="+mn-ea"/>
              </a:defRPr>
            </a:lvl8pPr>
            <a:lvl9pPr marL="3657600" algn="l" defTabSz="914400" rtl="0" eaLnBrk="1" latinLnBrk="0" hangingPunct="1">
              <a:defRPr sz="1800" kern="1200">
                <a:solidFill>
                  <a:srgbClr val="000000"/>
                </a:solidFill>
                <a:latin typeface="Arial" panose="020B0604020202020204" pitchFamily="34" charset="0"/>
                <a:ea typeface="+mn-ea"/>
                <a:cs typeface="+mn-ea"/>
              </a:defRPr>
            </a:lvl9pPr>
          </a:lstStyle>
          <a:p>
            <a:endParaRPr lang="zh-CN" altLang="en-US">
              <a:solidFill>
                <a:srgbClr val="000000">
                  <a:lumMod val="65000"/>
                  <a:lumOff val="35000"/>
                </a:srgbClr>
              </a:solidFill>
            </a:endParaRPr>
          </a:p>
        </p:txBody>
      </p:sp>
      <p:sp>
        <p:nvSpPr>
          <p:cNvPr id="24" name="文本框 23"/>
          <p:cNvSpPr txBox="1"/>
          <p:nvPr>
            <p:custDataLst>
              <p:tags r:id="rId5"/>
            </p:custDataLst>
          </p:nvPr>
        </p:nvSpPr>
        <p:spPr>
          <a:xfrm>
            <a:off x="1183937" y="1641155"/>
            <a:ext cx="4535485" cy="1578547"/>
          </a:xfrm>
          <a:prstGeom prst="rect">
            <a:avLst/>
          </a:prstGeom>
        </p:spPr>
        <p:txBody>
          <a:bodyPr wrap="square"/>
          <a:lstStyle>
            <a:defPPr>
              <a:defRPr lang="zh-CN"/>
            </a:defPPr>
            <a:lvl1pPr algn="ctr">
              <a:defRPr>
                <a:solidFill>
                  <a:srgbClr val="000000">
                    <a:lumMod val="65000"/>
                    <a:lumOff val="35000"/>
                  </a:srgbClr>
                </a:solidFill>
              </a:defRPr>
            </a:lvl1pPr>
          </a:lstStyle>
          <a:p>
            <a:pPr marL="285750" indent="-285750" algn="l" fontAlgn="auto">
              <a:lnSpc>
                <a:spcPct val="150000"/>
              </a:lnSpc>
              <a:buFont typeface="Wingdings" panose="05000000000000000000" charset="0"/>
              <a:buChar char="Ø"/>
            </a:pPr>
            <a:r>
              <a:rPr lang="zh-CN" altLang="en-US" dirty="0">
                <a:latin typeface="黑体" panose="02010609060101010101" charset="-122"/>
                <a:ea typeface="黑体" panose="02010609060101010101" charset="-122"/>
              </a:rPr>
              <a:t>了解我国教育政策制定基本程序。</a:t>
            </a:r>
            <a:endParaRPr lang="zh-CN" altLang="en-US" dirty="0">
              <a:latin typeface="黑体" panose="02010609060101010101" charset="-122"/>
              <a:ea typeface="黑体" panose="02010609060101010101" charset="-122"/>
            </a:endParaRPr>
          </a:p>
          <a:p>
            <a:pPr marL="285750" indent="-285750" algn="l" fontAlgn="auto">
              <a:lnSpc>
                <a:spcPct val="150000"/>
              </a:lnSpc>
              <a:buFont typeface="Wingdings" panose="05000000000000000000" charset="0"/>
              <a:buChar char="Ø"/>
            </a:pPr>
            <a:r>
              <a:rPr lang="zh-CN" altLang="en-US" dirty="0">
                <a:latin typeface="黑体" panose="02010609060101010101" charset="-122"/>
                <a:ea typeface="黑体" panose="02010609060101010101" charset="-122"/>
              </a:rPr>
              <a:t>掌握教育政策执行的特征。</a:t>
            </a:r>
            <a:endParaRPr lang="zh-CN" altLang="en-US" dirty="0">
              <a:latin typeface="黑体" panose="02010609060101010101" charset="-122"/>
              <a:ea typeface="黑体" panose="02010609060101010101" charset="-122"/>
            </a:endParaRPr>
          </a:p>
        </p:txBody>
      </p:sp>
      <p:sp>
        <p:nvSpPr>
          <p:cNvPr id="10" name="椭圆 9"/>
          <p:cNvSpPr>
            <a:spLocks noChangeAspect="1"/>
          </p:cNvSpPr>
          <p:nvPr>
            <p:custDataLst>
              <p:tags r:id="rId6"/>
            </p:custDataLst>
          </p:nvPr>
        </p:nvSpPr>
        <p:spPr>
          <a:xfrm>
            <a:off x="7071833" y="1767978"/>
            <a:ext cx="734287" cy="734287"/>
          </a:xfrm>
          <a:prstGeom prst="ellipse">
            <a:avLst/>
          </a:prstGeom>
          <a:noFill/>
          <a:ln w="12700" cap="flat" cmpd="sng" algn="ctr">
            <a:solidFill>
              <a:srgbClr val="8E759F"/>
            </a:solidFill>
            <a:prstDash val="solid"/>
            <a:miter lim="800000"/>
          </a:ln>
          <a:effectLst/>
        </p:spPr>
        <p:txBody>
          <a:bodyPr rtlCol="0" anchor="ctr"/>
          <a:lstStyle/>
          <a:p>
            <a:pPr algn="ctr"/>
            <a:endParaRPr lang="zh-CN" altLang="en-US" dirty="0">
              <a:solidFill>
                <a:srgbClr val="000000">
                  <a:lumMod val="65000"/>
                  <a:lumOff val="35000"/>
                </a:srgbClr>
              </a:solidFill>
            </a:endParaRPr>
          </a:p>
        </p:txBody>
      </p:sp>
      <p:sp>
        <p:nvSpPr>
          <p:cNvPr id="15" name="等腰三角形 14"/>
          <p:cNvSpPr/>
          <p:nvPr>
            <p:custDataLst>
              <p:tags r:id="rId7"/>
            </p:custDataLst>
          </p:nvPr>
        </p:nvSpPr>
        <p:spPr>
          <a:xfrm>
            <a:off x="7071625" y="2703063"/>
            <a:ext cx="474176" cy="408772"/>
          </a:xfrm>
          <a:prstGeom prst="triangle">
            <a:avLst/>
          </a:prstGeom>
          <a:solidFill>
            <a:srgbClr val="8E759F"/>
          </a:solidFill>
          <a:ln w="12700" cap="flat" cmpd="sng" algn="ctr">
            <a:noFill/>
            <a:prstDash val="solid"/>
            <a:miter lim="800000"/>
          </a:ln>
          <a:effectLst/>
        </p:spPr>
        <p:txBody>
          <a:bodyPr wrap="square" rtlCol="0" anchor="ctr">
            <a:normAutofit fontScale="40000" lnSpcReduction="20000"/>
          </a:bodyPr>
          <a:lstStyle/>
          <a:p>
            <a:pPr algn="ctr"/>
            <a:endParaRPr lang="zh-CN" altLang="en-US">
              <a:solidFill>
                <a:srgbClr val="000000">
                  <a:lumMod val="65000"/>
                  <a:lumOff val="35000"/>
                </a:srgbClr>
              </a:solidFill>
            </a:endParaRPr>
          </a:p>
        </p:txBody>
      </p:sp>
      <p:sp>
        <p:nvSpPr>
          <p:cNvPr id="20" name="圆角矩形 21"/>
          <p:cNvSpPr/>
          <p:nvPr>
            <p:custDataLst>
              <p:tags r:id="rId8"/>
            </p:custDataLst>
          </p:nvPr>
        </p:nvSpPr>
        <p:spPr>
          <a:xfrm>
            <a:off x="7071538" y="3015198"/>
            <a:ext cx="3558759" cy="614671"/>
          </a:xfrm>
          <a:prstGeom prst="roundRect">
            <a:avLst/>
          </a:prstGeom>
          <a:solidFill>
            <a:srgbClr val="8E759F"/>
          </a:solidFill>
          <a:ln w="12700" cap="flat" cmpd="sng" algn="ctr">
            <a:noFill/>
            <a:prstDash val="solid"/>
            <a:miter lim="800000"/>
          </a:ln>
          <a:effectLst/>
        </p:spPr>
        <p:txBody>
          <a:bodyPr wrap="square" rtlCol="0" anchor="ctr">
            <a:normAutofit/>
          </a:bodyPr>
          <a:lstStyle/>
          <a:p>
            <a:pPr algn="ctr"/>
            <a:r>
              <a:rPr lang="en-US" altLang="zh-CN" sz="2400" b="1" dirty="0">
                <a:solidFill>
                  <a:srgbClr val="FFFFFF"/>
                </a:solidFill>
                <a:latin typeface="黑体" panose="02010609060101010101" charset="-122"/>
                <a:ea typeface="黑体" panose="02010609060101010101" charset="-122"/>
              </a:rPr>
              <a:t>【学习任务】</a:t>
            </a:r>
            <a:endParaRPr lang="en-US" altLang="zh-CN" sz="2400" b="1" dirty="0">
              <a:solidFill>
                <a:srgbClr val="FFFFFF"/>
              </a:solidFill>
              <a:latin typeface="黑体" panose="02010609060101010101" charset="-122"/>
              <a:ea typeface="黑体" panose="02010609060101010101" charset="-122"/>
            </a:endParaRPr>
          </a:p>
        </p:txBody>
      </p:sp>
      <p:sp>
        <p:nvSpPr>
          <p:cNvPr id="35" name="KSO_Shape"/>
          <p:cNvSpPr>
            <a:spLocks noChangeAspect="1"/>
          </p:cNvSpPr>
          <p:nvPr>
            <p:custDataLst>
              <p:tags r:id="rId9"/>
            </p:custDataLst>
          </p:nvPr>
        </p:nvSpPr>
        <p:spPr bwMode="auto">
          <a:xfrm>
            <a:off x="7222893" y="1933299"/>
            <a:ext cx="431457" cy="402269"/>
          </a:xfrm>
          <a:custGeom>
            <a:avLst/>
            <a:gdLst>
              <a:gd name="T0" fmla="*/ 813088 w 969654"/>
              <a:gd name="T1" fmla="*/ 487443 h 903534"/>
              <a:gd name="T2" fmla="*/ 777088 w 969654"/>
              <a:gd name="T3" fmla="*/ 523443 h 903534"/>
              <a:gd name="T4" fmla="*/ 813088 w 969654"/>
              <a:gd name="T5" fmla="*/ 559443 h 903534"/>
              <a:gd name="T6" fmla="*/ 849088 w 969654"/>
              <a:gd name="T7" fmla="*/ 523443 h 903534"/>
              <a:gd name="T8" fmla="*/ 813088 w 969654"/>
              <a:gd name="T9" fmla="*/ 487443 h 903534"/>
              <a:gd name="T10" fmla="*/ 606961 w 969654"/>
              <a:gd name="T11" fmla="*/ 487443 h 903534"/>
              <a:gd name="T12" fmla="*/ 570961 w 969654"/>
              <a:gd name="T13" fmla="*/ 523443 h 903534"/>
              <a:gd name="T14" fmla="*/ 606961 w 969654"/>
              <a:gd name="T15" fmla="*/ 559443 h 903534"/>
              <a:gd name="T16" fmla="*/ 642961 w 969654"/>
              <a:gd name="T17" fmla="*/ 523443 h 903534"/>
              <a:gd name="T18" fmla="*/ 606961 w 969654"/>
              <a:gd name="T19" fmla="*/ 487443 h 903534"/>
              <a:gd name="T20" fmla="*/ 691345 w 969654"/>
              <a:gd name="T21" fmla="*/ 336511 h 903534"/>
              <a:gd name="T22" fmla="*/ 901758 w 969654"/>
              <a:gd name="T23" fmla="*/ 422110 h 903534"/>
              <a:gd name="T24" fmla="*/ 881173 w 969654"/>
              <a:gd name="T25" fmla="*/ 774306 h 903534"/>
              <a:gd name="T26" fmla="*/ 905846 w 969654"/>
              <a:gd name="T27" fmla="*/ 903534 h 903534"/>
              <a:gd name="T28" fmla="*/ 792422 w 969654"/>
              <a:gd name="T29" fmla="*/ 824563 h 903534"/>
              <a:gd name="T30" fmla="*/ 459770 w 969654"/>
              <a:gd name="T31" fmla="*/ 713074 h 903534"/>
              <a:gd name="T32" fmla="*/ 554971 w 969654"/>
              <a:gd name="T33" fmla="*/ 373268 h 903534"/>
              <a:gd name="T34" fmla="*/ 691345 w 969654"/>
              <a:gd name="T35" fmla="*/ 336511 h 903534"/>
              <a:gd name="T36" fmla="*/ 547874 w 969654"/>
              <a:gd name="T37" fmla="*/ 187267 h 903534"/>
              <a:gd name="T38" fmla="*/ 493874 w 969654"/>
              <a:gd name="T39" fmla="*/ 241267 h 903534"/>
              <a:gd name="T40" fmla="*/ 547874 w 969654"/>
              <a:gd name="T41" fmla="*/ 295267 h 903534"/>
              <a:gd name="T42" fmla="*/ 601874 w 969654"/>
              <a:gd name="T43" fmla="*/ 241267 h 903534"/>
              <a:gd name="T44" fmla="*/ 547874 w 969654"/>
              <a:gd name="T45" fmla="*/ 187267 h 903534"/>
              <a:gd name="T46" fmla="*/ 294449 w 969654"/>
              <a:gd name="T47" fmla="*/ 187267 h 903534"/>
              <a:gd name="T48" fmla="*/ 240449 w 969654"/>
              <a:gd name="T49" fmla="*/ 241267 h 903534"/>
              <a:gd name="T50" fmla="*/ 294449 w 969654"/>
              <a:gd name="T51" fmla="*/ 295267 h 903534"/>
              <a:gd name="T52" fmla="*/ 348449 w 969654"/>
              <a:gd name="T53" fmla="*/ 241267 h 903534"/>
              <a:gd name="T54" fmla="*/ 294449 w 969654"/>
              <a:gd name="T55" fmla="*/ 187267 h 903534"/>
              <a:gd name="T56" fmla="*/ 408549 w 969654"/>
              <a:gd name="T57" fmla="*/ 168 h 903534"/>
              <a:gd name="T58" fmla="*/ 553141 w 969654"/>
              <a:gd name="T59" fmla="*/ 18800 h 903534"/>
              <a:gd name="T60" fmla="*/ 840274 w 969654"/>
              <a:gd name="T61" fmla="*/ 375462 h 903534"/>
              <a:gd name="T62" fmla="*/ 535419 w 969654"/>
              <a:gd name="T63" fmla="*/ 357502 h 903534"/>
              <a:gd name="T64" fmla="*/ 440218 w 969654"/>
              <a:gd name="T65" fmla="*/ 697308 h 903534"/>
              <a:gd name="T66" fmla="*/ 478397 w 969654"/>
              <a:gd name="T67" fmla="*/ 739559 h 903534"/>
              <a:gd name="T68" fmla="*/ 366675 w 969654"/>
              <a:gd name="T69" fmla="*/ 741395 h 903534"/>
              <a:gd name="T70" fmla="*/ 245711 w 969654"/>
              <a:gd name="T71" fmla="*/ 837584 h 903534"/>
              <a:gd name="T72" fmla="*/ 214226 w 969654"/>
              <a:gd name="T73" fmla="*/ 696474 h 903534"/>
              <a:gd name="T74" fmla="*/ 54436 w 969654"/>
              <a:gd name="T75" fmla="*/ 189343 h 903534"/>
              <a:gd name="T76" fmla="*/ 408549 w 969654"/>
              <a:gd name="T77" fmla="*/ 168 h 903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8E759F"/>
          </a:solidFill>
          <a:ln>
            <a:noFill/>
          </a:ln>
        </p:spPr>
        <p:txBody>
          <a:bodyPr anchor="ctr"/>
          <a:lstStyle/>
          <a:p>
            <a:pPr eaLnBrk="0" fontAlgn="base" hangingPunct="0">
              <a:spcBef>
                <a:spcPct val="0"/>
              </a:spcBef>
              <a:spcAft>
                <a:spcPct val="0"/>
              </a:spcAft>
              <a:buFont typeface="Arial" panose="020B0604020202020204" pitchFamily="34" charset="0"/>
              <a:buNone/>
            </a:pPr>
            <a:endParaRPr lang="zh-CN" altLang="en-US">
              <a:solidFill>
                <a:srgbClr val="000000">
                  <a:lumMod val="65000"/>
                  <a:lumOff val="35000"/>
                </a:srgbClr>
              </a:solidFill>
            </a:endParaRPr>
          </a:p>
        </p:txBody>
      </p:sp>
      <p:sp>
        <p:nvSpPr>
          <p:cNvPr id="21" name="文本框 20"/>
          <p:cNvSpPr txBox="1"/>
          <p:nvPr>
            <p:custDataLst>
              <p:tags r:id="rId10"/>
            </p:custDataLst>
          </p:nvPr>
        </p:nvSpPr>
        <p:spPr>
          <a:xfrm>
            <a:off x="7851335" y="1455135"/>
            <a:ext cx="3527928" cy="1130771"/>
          </a:xfrm>
          <a:prstGeom prst="rect">
            <a:avLst/>
          </a:prstGeom>
        </p:spPr>
        <p:txBody>
          <a:bodyPr wrap="square" anchor="b"/>
          <a:lstStyle>
            <a:defPPr>
              <a:defRPr lang="zh-CN"/>
            </a:defPPr>
            <a:lvl1pPr algn="ctr">
              <a:defRPr sz="2000">
                <a:solidFill>
                  <a:srgbClr val="000000">
                    <a:lumMod val="65000"/>
                    <a:lumOff val="35000"/>
                  </a:srgbClr>
                </a:solidFill>
              </a:defRPr>
            </a:lvl1pPr>
          </a:lstStyle>
          <a:p>
            <a:pPr marL="285750" indent="-285750" algn="l">
              <a:lnSpc>
                <a:spcPct val="150000"/>
              </a:lnSpc>
              <a:buClrTx/>
              <a:buSzTx/>
              <a:buFont typeface="Wingdings" panose="05000000000000000000" charset="0"/>
              <a:buChar char="Ø"/>
            </a:pPr>
            <a:r>
              <a:rPr lang="zh-CN" altLang="en-US" sz="1800" dirty="0">
                <a:latin typeface="微软雅黑" panose="020B0503020204020204" pitchFamily="34" charset="-122"/>
                <a:ea typeface="微软雅黑" panose="020B0503020204020204" pitchFamily="34" charset="-122"/>
              </a:rPr>
              <a:t>通过了解理论知识，掌握在教育领域中政策的重要性。</a:t>
            </a:r>
            <a:endParaRPr lang="zh-CN" altLang="en-US" sz="1800" dirty="0">
              <a:latin typeface="微软雅黑" panose="020B0503020204020204" pitchFamily="34" charset="-122"/>
              <a:ea typeface="微软雅黑" panose="020B0503020204020204" pitchFamily="34" charset="-122"/>
            </a:endParaRPr>
          </a:p>
        </p:txBody>
      </p:sp>
      <p:pic>
        <p:nvPicPr>
          <p:cNvPr id="121" name="图片 120"/>
          <p:cNvPicPr/>
          <p:nvPr/>
        </p:nvPicPr>
        <p:blipFill>
          <a:blip r:embed="rId11"/>
          <a:stretch>
            <a:fillRect/>
          </a:stretch>
        </p:blipFill>
        <p:spPr>
          <a:xfrm>
            <a:off x="1346835" y="3716655"/>
            <a:ext cx="2251710" cy="2872105"/>
          </a:xfrm>
          <a:prstGeom prst="rect">
            <a:avLst/>
          </a:prstGeom>
          <a:noFill/>
          <a:ln w="9525">
            <a:noFill/>
          </a:ln>
        </p:spPr>
      </p:pic>
      <p:pic>
        <p:nvPicPr>
          <p:cNvPr id="122" name="图片 121"/>
          <p:cNvPicPr/>
          <p:nvPr/>
        </p:nvPicPr>
        <p:blipFill>
          <a:blip r:embed="rId12"/>
          <a:stretch>
            <a:fillRect/>
          </a:stretch>
        </p:blipFill>
        <p:spPr>
          <a:xfrm>
            <a:off x="7539355" y="3716655"/>
            <a:ext cx="3075305" cy="307530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任务一 教育政策的制定与执行</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554355" y="980440"/>
            <a:ext cx="4354830" cy="460375"/>
          </a:xfrm>
          <a:prstGeom prst="rect">
            <a:avLst/>
          </a:prstGeom>
          <a:noFill/>
        </p:spPr>
        <p:txBody>
          <a:bodyPr wrap="square" rtlCol="0" anchor="t">
            <a:spAutoFit/>
          </a:bodyPr>
          <a:p>
            <a:r>
              <a:rPr lang="zh-CN" altLang="en-US" sz="2400" b="1">
                <a:solidFill>
                  <a:schemeClr val="accent6"/>
                </a:solidFill>
                <a:latin typeface="微软雅黑" panose="020B0503020204020204" pitchFamily="34" charset="-122"/>
                <a:ea typeface="微软雅黑" panose="020B0503020204020204" pitchFamily="34" charset="-122"/>
              </a:rPr>
              <a:t>【问题导入】</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120" name="文本框 119"/>
          <p:cNvSpPr txBox="1"/>
          <p:nvPr/>
        </p:nvSpPr>
        <p:spPr>
          <a:xfrm>
            <a:off x="626745" y="1988820"/>
            <a:ext cx="10711815" cy="3830955"/>
          </a:xfrm>
          <a:prstGeom prst="rect">
            <a:avLst/>
          </a:prstGeom>
          <a:noFill/>
          <a:ln w="9525">
            <a:noFill/>
          </a:ln>
        </p:spPr>
        <p:txBody>
          <a:bodyPr wrap="square">
            <a:spAutoFit/>
          </a:bodyPr>
          <a:p>
            <a:pPr indent="266700" algn="l">
              <a:lnSpc>
                <a:spcPct val="150000"/>
              </a:lnSpc>
              <a:buClrTx/>
              <a:buSzTx/>
              <a:buFontTx/>
            </a:pPr>
            <a:r>
              <a:rPr sz="1800" b="0" dirty="0">
                <a:latin typeface="微软雅黑" panose="020B0503020204020204" pitchFamily="34" charset="-122"/>
                <a:ea typeface="微软雅黑" panose="020B0503020204020204" pitchFamily="34" charset="-122"/>
              </a:rPr>
              <a:t>教育政策不是一个静态的规范性文件和规则，也不可能是一个简单的线性过程，而是一个系统复杂的动态实践过程。往往是，一个好的政策方案，因政策实施的条件资源准备不足，而使政策流于“空转”,或者是实施过程中组织不力、态度消极，造成“上有政策，下有对策”。因此，我们不仅要领会政策的价值取向和肉涵，而且要知道教育政策过程的规律及其影响因素，以促进小学教育政策过程的科学化、民主化、程序化和有效化。北京市关于流动人口子女义务教育,从政策问题的确立与论证,到教育政策的制定和出台，以及在教育政策实施过程中出现的问题和困难,这一系列过程反映了教育政策过程的动态特点。一般来说，教育政策过程包括政策制定、政策实施和政策评价三个主要环节。为确保和提高教育政策的有效性，就应当通过教育政策全过程的努力。也就是说，教育政策不只是领导的事、上级的事,每一个小学教育工作者都是教育政策过程的实践主体，理应了解教育政策过程，发挥积极的主体作用。</a:t>
            </a:r>
            <a:endParaRPr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一、教育政策的制定</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任务一 教育政策的制定与执行</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482600" y="1844675"/>
            <a:ext cx="5080000" cy="398780"/>
          </a:xfrm>
          <a:prstGeom prst="rect">
            <a:avLst/>
          </a:prstGeom>
          <a:noFill/>
          <a:ln w="9525">
            <a:noFill/>
          </a:ln>
        </p:spPr>
        <p:txBody>
          <a:bodyPr>
            <a:spAutoFit/>
          </a:bodyPr>
          <a:p>
            <a:pPr marL="342900" indent="-342900">
              <a:buFont typeface="Wingdings" panose="05000000000000000000" charset="0"/>
              <a:buChar char="u"/>
            </a:pPr>
            <a:r>
              <a:rPr lang="zh-CN" sz="2000" b="1">
                <a:solidFill>
                  <a:schemeClr val="accent1"/>
                </a:solidFill>
                <a:latin typeface="微软雅黑" panose="020B0503020204020204" pitchFamily="34" charset="-122"/>
                <a:ea typeface="微软雅黑" panose="020B0503020204020204" pitchFamily="34" charset="-122"/>
              </a:rPr>
              <a:t>（一）教育政策制定的概念</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82600" y="3356927"/>
            <a:ext cx="5080000" cy="2861310"/>
          </a:xfrm>
          <a:prstGeom prst="rect">
            <a:avLst/>
          </a:prstGeom>
          <a:noFill/>
          <a:ln w="9525">
            <a:noFill/>
          </a:ln>
        </p:spPr>
        <p:txBody>
          <a:bodyPr>
            <a:spAutoFit/>
          </a:bodyPr>
          <a:p>
            <a:pPr indent="0" fontAlgn="auto">
              <a:lnSpc>
                <a:spcPct val="150000"/>
              </a:lnSpc>
            </a:pPr>
            <a:r>
              <a:rPr sz="2000" b="0" dirty="0">
                <a:latin typeface="微软雅黑" panose="020B0503020204020204" pitchFamily="34" charset="-122"/>
                <a:ea typeface="微软雅黑" panose="020B0503020204020204" pitchFamily="34" charset="-122"/>
              </a:rPr>
              <a:t>教育政策是教育政策制定过程的产物。教育政策制定，就是政党、政府等社会实体，根据一定历史时期的社会政治、经济、法律制度和教育现状，提出教育工作的行动依据和行为准则的过程。它是政党、政府开展教育工作的重要环节。</a:t>
            </a:r>
            <a:endParaRPr sz="2000" b="0" dirty="0">
              <a:latin typeface="微软雅黑" panose="020B0503020204020204" pitchFamily="34" charset="-122"/>
              <a:ea typeface="微软雅黑" panose="020B0503020204020204" pitchFamily="34" charset="-122"/>
            </a:endParaRPr>
          </a:p>
        </p:txBody>
      </p:sp>
      <p:sp>
        <p:nvSpPr>
          <p:cNvPr id="7" name="文本框 6"/>
          <p:cNvSpPr txBox="1"/>
          <p:nvPr/>
        </p:nvSpPr>
        <p:spPr>
          <a:xfrm>
            <a:off x="842645" y="2493010"/>
            <a:ext cx="3714115" cy="368300"/>
          </a:xfrm>
          <a:prstGeom prst="rect">
            <a:avLst/>
          </a:prstGeom>
          <a:noFill/>
          <a:ln w="9525">
            <a:noFill/>
          </a:ln>
        </p:spPr>
        <p:txBody>
          <a:bodyPr wrap="square">
            <a:spAutoFit/>
          </a:bodyPr>
          <a:p>
            <a:pPr marL="171450" indent="-171450">
              <a:buFont typeface="Wingdings" panose="05000000000000000000" charset="0"/>
              <a:buChar char="Ø"/>
            </a:pPr>
            <a:r>
              <a:rPr 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、教育政策制定的含义</a:t>
            </a:r>
            <a:endPar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23" name="图片 122"/>
          <p:cNvPicPr/>
          <p:nvPr/>
        </p:nvPicPr>
        <p:blipFill>
          <a:blip r:embed="rId1"/>
          <a:stretch>
            <a:fillRect/>
          </a:stretch>
        </p:blipFill>
        <p:spPr>
          <a:xfrm>
            <a:off x="6891655" y="1956435"/>
            <a:ext cx="4261485" cy="426148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一、教育政策的制定</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任务一 教育政策的制定与执行</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6603365" y="1484630"/>
            <a:ext cx="5080000" cy="398780"/>
          </a:xfrm>
          <a:prstGeom prst="rect">
            <a:avLst/>
          </a:prstGeom>
          <a:noFill/>
          <a:ln w="9525">
            <a:noFill/>
          </a:ln>
        </p:spPr>
        <p:txBody>
          <a:bodyPr>
            <a:spAutoFit/>
          </a:bodyPr>
          <a:p>
            <a:pPr marL="342900" indent="-342900">
              <a:buFont typeface="Wingdings" panose="05000000000000000000" charset="0"/>
              <a:buChar char="u"/>
            </a:pPr>
            <a:r>
              <a:rPr lang="zh-CN" sz="2000" b="1">
                <a:solidFill>
                  <a:schemeClr val="accent1"/>
                </a:solidFill>
                <a:latin typeface="微软雅黑" panose="020B0503020204020204" pitchFamily="34" charset="-122"/>
                <a:ea typeface="微软雅黑" panose="020B0503020204020204" pitchFamily="34" charset="-122"/>
              </a:rPr>
              <a:t>（一）教育政策制定的概念</a:t>
            </a:r>
            <a:endParaRPr lang="zh-CN" altLang="en-US" sz="2000" b="1">
              <a:solidFill>
                <a:schemeClr val="accent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7539355" y="2493010"/>
            <a:ext cx="3714115" cy="368300"/>
          </a:xfrm>
          <a:prstGeom prst="rect">
            <a:avLst/>
          </a:prstGeom>
          <a:noFill/>
          <a:ln w="9525">
            <a:noFill/>
          </a:ln>
        </p:spPr>
        <p:txBody>
          <a:bodyPr wrap="square">
            <a:spAutoFit/>
          </a:bodyPr>
          <a:p>
            <a:pPr marL="171450" indent="-171450">
              <a:buFont typeface="Wingdings" panose="05000000000000000000" charset="0"/>
              <a:buChar char="Ø"/>
            </a:pPr>
            <a:r>
              <a:rPr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2、教育政策制定的主体</a:t>
            </a:r>
            <a:endParaRPr lang="zh-CN" altLang="en-US" b="1">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文本框 8"/>
          <p:cNvSpPr txBox="1"/>
          <p:nvPr/>
        </p:nvSpPr>
        <p:spPr>
          <a:xfrm>
            <a:off x="6170930" y="3140710"/>
            <a:ext cx="5854700" cy="3415030"/>
          </a:xfrm>
          <a:prstGeom prst="rect">
            <a:avLst/>
          </a:prstGeom>
          <a:noFill/>
          <a:ln w="9525">
            <a:noFill/>
          </a:ln>
        </p:spPr>
        <p:txBody>
          <a:bodyPr wrap="square">
            <a:spAutoFit/>
          </a:bodyPr>
          <a:p>
            <a:pPr indent="0" fontAlgn="auto">
              <a:lnSpc>
                <a:spcPct val="150000"/>
              </a:lnSpc>
            </a:pPr>
            <a:r>
              <a:rPr b="0" dirty="0">
                <a:latin typeface="微软雅黑" panose="020B0503020204020204" pitchFamily="34" charset="-122"/>
                <a:ea typeface="微软雅黑" panose="020B0503020204020204" pitchFamily="34" charset="-122"/>
              </a:rPr>
              <a:t>教育政策制定过程是一个复杂的系统工程，涉及社会的方方面面，其中，教育政策制定主体的构成是影响教育政策制定的主要因素。教育政策是有关教育的政治措施，是一定占统治地位的阶级或集团的教育意志的体现。有学者认为，教育政策制定者主要包括两大方面：一是立法者行政官员、专家、智囊、司法人员、利益团体代言人；二是政策制定的组织，如立法机关、行政机关、政党、利益团体、思想库等。</a:t>
            </a:r>
            <a:endParaRPr dirty="0">
              <a:latin typeface="微软雅黑" panose="020B0503020204020204" pitchFamily="34" charset="-122"/>
              <a:ea typeface="微软雅黑" panose="020B0503020204020204" pitchFamily="34" charset="-122"/>
            </a:endParaRPr>
          </a:p>
        </p:txBody>
      </p:sp>
      <p:pic>
        <p:nvPicPr>
          <p:cNvPr id="124" name="图片 123"/>
          <p:cNvPicPr/>
          <p:nvPr/>
        </p:nvPicPr>
        <p:blipFill>
          <a:blip r:embed="rId1"/>
          <a:srcRect l="4672" t="9028" r="3193" b="5184"/>
          <a:stretch>
            <a:fillRect/>
          </a:stretch>
        </p:blipFill>
        <p:spPr>
          <a:xfrm>
            <a:off x="240030" y="2636520"/>
            <a:ext cx="5226050" cy="334391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980440"/>
            <a:ext cx="435483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【资料贴吧】</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10210" y="116840"/>
            <a:ext cx="5730240" cy="521970"/>
          </a:xfrm>
          <a:prstGeom prst="rect">
            <a:avLst/>
          </a:prstGeom>
          <a:noFill/>
        </p:spPr>
        <p:txBody>
          <a:bodyPr wrap="square" rtlCol="0" anchor="t">
            <a:spAutoFit/>
          </a:bodyPr>
          <a:p>
            <a:r>
              <a:rPr lang="zh-CN" altLang="en-US" sz="2800" b="1">
                <a:latin typeface="微软雅黑" panose="020B0503020204020204" pitchFamily="34" charset="-122"/>
                <a:ea typeface="微软雅黑" panose="020B0503020204020204" pitchFamily="34" charset="-122"/>
              </a:rPr>
              <a:t>任务一 教育政策的制定与执行</a:t>
            </a:r>
            <a:endParaRPr lang="zh-CN" altLang="en-US" sz="2800" b="1">
              <a:latin typeface="微软雅黑" panose="020B0503020204020204" pitchFamily="34" charset="-122"/>
              <a:ea typeface="微软雅黑" panose="020B0503020204020204" pitchFamily="34" charset="-122"/>
            </a:endParaRPr>
          </a:p>
        </p:txBody>
      </p:sp>
      <p:sp>
        <p:nvSpPr>
          <p:cNvPr id="9" name="文本框 8"/>
          <p:cNvSpPr txBox="1"/>
          <p:nvPr/>
        </p:nvSpPr>
        <p:spPr>
          <a:xfrm>
            <a:off x="698500" y="1782445"/>
            <a:ext cx="10936605" cy="4246245"/>
          </a:xfrm>
          <a:prstGeom prst="rect">
            <a:avLst/>
          </a:prstGeom>
          <a:noFill/>
          <a:ln w="9525">
            <a:noFill/>
          </a:ln>
        </p:spPr>
        <p:txBody>
          <a:bodyPr wrap="square">
            <a:spAutoFit/>
          </a:bodyPr>
          <a:p>
            <a:pPr indent="0" fontAlgn="auto">
              <a:lnSpc>
                <a:spcPct val="150000"/>
              </a:lnSpc>
            </a:pPr>
            <a:r>
              <a:rPr b="0" dirty="0">
                <a:latin typeface="微软雅黑" panose="020B0503020204020204" pitchFamily="34" charset="-122"/>
                <a:ea typeface="微软雅黑" panose="020B0503020204020204" pitchFamily="34" charset="-122"/>
              </a:rPr>
              <a:t>近年来，公办学校（含其附属学校、校办企业、学校基金会、学校工会等附属机构，下同）充分发挥自身优势，通过举办或者参与举办民办义务教育学校（含十二年一贯制学校、九年一贯制学校、完全中学，以下统称“公参民”学校），积极扩大优质教育资源覆盖面，在一定程度上缓解了部分地方优质教育资源的供需矛盾，满足了人民群众多样化的教育需求，但“公参民”办学模式诱发了许多矛盾和问题，引起社会广泛关注。为贯彻义务教育由国家统一实施的要求，推动义务教育优质均衡发展，根据《中华人民共和国义务教育法》《中华人民共和国民办教育促进法》《中华人民共和国民办教育促进法实施条例》等法律法规要求和《中共中央 国务院关于深化教育教学改革全面提高义务教育质量的意见》精神，对“公参民”学校进行专项规范</a:t>
            </a:r>
            <a:r>
              <a:rPr lang="zh-CN" b="0" dirty="0">
                <a:latin typeface="微软雅黑" panose="020B0503020204020204" pitchFamily="34" charset="-122"/>
                <a:ea typeface="微软雅黑" panose="020B0503020204020204" pitchFamily="34" charset="-122"/>
              </a:rPr>
              <a:t>，地方政府及相关机构举办或参与举办民办义务教育学校的，参照本通知执行。各地要在2021年8月底前完成专项摸底排查，理清产权和责任关系，制定分省分年度工作方案，报教育部（发展规划司）备案。对改革中遇到的新情况新问题要及时汇总并按程序上报。（资料来源于教育部官网）</a:t>
            </a:r>
            <a:endParaRPr lang="zh-CN" b="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9275_2*l_h_i*1_1_1"/>
  <p:tag name="KSO_WM_TEMPLATE_CATEGORY" val="diagram"/>
  <p:tag name="KSO_WM_TEMPLATE_INDEX" val="20219275"/>
  <p:tag name="KSO_WM_UNIT_LAYERLEVEL" val="1_1_1"/>
  <p:tag name="KSO_WM_TAG_VERSION" val="1.0"/>
  <p:tag name="KSO_WM_BEAUTIFY_FLAG" val="#wm#"/>
  <p:tag name="KSO_WM_CHIP_GROUPID" val="60b9e74b65103b6cf1b28634"/>
  <p:tag name="KSO_WM_CHIP_XID" val="60b9e74b65103b6cf1b28635"/>
  <p:tag name="KSO_WM_ASSEMBLE_CHIP_INDEX" val="860103280f9e427aab30ba754becec4e"/>
  <p:tag name="KSO_WM_UNIT_VALUE" val="24"/>
  <p:tag name="KSO_WM_UNIT_FILL_FORE_SCHEMECOLOR_INDEX" val="5"/>
  <p:tag name="KSO_WM_UNIT_FILL_TYPE" val="1"/>
  <p:tag name="KSO_WM_UNIT_TEXT_FILL_FORE_SCHEMECOLOR_INDEX" val="2"/>
  <p:tag name="KSO_WM_UNIT_TEXT_FILL_TYPE"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19275_2*l_h_i*1_2_2"/>
  <p:tag name="KSO_WM_TEMPLATE_CATEGORY" val="diagram"/>
  <p:tag name="KSO_WM_TEMPLATE_INDEX" val="20219275"/>
  <p:tag name="KSO_WM_UNIT_LAYERLEVEL" val="1_1_1"/>
  <p:tag name="KSO_WM_TAG_VERSION" val="1.0"/>
  <p:tag name="KSO_WM_BEAUTIFY_FLAG" val="#wm#"/>
  <p:tag name="KSO_WM_CHIP_GROUPID" val="60b9e74b65103b6cf1b28634"/>
  <p:tag name="KSO_WM_CHIP_XID" val="60b9e74b65103b6cf1b28635"/>
  <p:tag name="KSO_WM_ASSEMBLE_CHIP_INDEX" val="860103280f9e427aab30ba754becec4e"/>
  <p:tag name="KSO_WM_UNIT_VALUE" val="4"/>
  <p:tag name="KSO_WM_UNIT_TEXT_FILL_FORE_SCHEMECOLOR_INDEX" val="14"/>
  <p:tag name="KSO_WM_UNIT_TEXT_FILL_TYPE" val="1"/>
</p:tagLst>
</file>

<file path=ppt/tags/tag100.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13_3*l_h_i*1_3_3"/>
  <p:tag name="KSO_WM_TEMPLATE_CATEGORY" val="diagram"/>
  <p:tag name="KSO_WM_TEMPLATE_INDEX" val="213"/>
  <p:tag name="KSO_WM_UNIT_LAYERLEVEL" val="1_1_1"/>
  <p:tag name="KSO_WM_TAG_VERSION" val="1.0"/>
  <p:tag name="KSO_WM_BEAUTIFY_FLAG" val="#wm#"/>
  <p:tag name="KSO_WM_UNIT_FILL_FORE_SCHEMECOLOR_INDEX" val="14"/>
  <p:tag name="KSO_WM_UNIT_FILL_TYPE" val="1"/>
  <p:tag name="KSO_WM_UNIT_TEXT_FILL_FORE_SCHEMECOLOR_INDEX" val="7"/>
  <p:tag name="KSO_WM_UNIT_TEXT_FILL_TYPE" val="1"/>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13_3*l_h_i*1_3_1"/>
  <p:tag name="KSO_WM_TEMPLATE_CATEGORY" val="diagram"/>
  <p:tag name="KSO_WM_TEMPLATE_INDEX" val="213"/>
  <p:tag name="KSO_WM_UNIT_LAYERLEVEL" val="1_1_1"/>
  <p:tag name="KSO_WM_TAG_VERSION" val="1.0"/>
  <p:tag name="KSO_WM_BEAUTIFY_FLAG" val="#wm#"/>
</p:tagLst>
</file>

<file path=ppt/tags/tag102.xml><?xml version="1.0" encoding="utf-8"?>
<p:tagLst xmlns:p="http://schemas.openxmlformats.org/presentationml/2006/main">
  <p:tag name="KSO_WM_UNIT_ISCONTENTSTITLE" val="0"/>
  <p:tag name="KSO_WM_UNIT_ISNUMDGMTITLE" val="0"/>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13_3*l_h_a*1_1_1"/>
  <p:tag name="KSO_WM_TEMPLATE_CATEGORY" val="diagram"/>
  <p:tag name="KSO_WM_TEMPLATE_INDEX" val="213"/>
  <p:tag name="KSO_WM_UNIT_LAYERLEVEL" val="1_1_1"/>
  <p:tag name="KSO_WM_TAG_VERSION" val="1.0"/>
  <p:tag name="KSO_WM_BEAUTIFY_FLAG" val="#wm#"/>
  <p:tag name="KSO_WM_UNIT_PRESET_TEXT" val="添加标题"/>
  <p:tag name="KSO_WM_UNIT_TEXT_FILL_FORE_SCHEMECOLOR_INDEX" val="5"/>
  <p:tag name="KSO_WM_UNIT_TEXT_FILL_TYPE" val="1"/>
</p:tagLst>
</file>

<file path=ppt/tags/tag103.xml><?xml version="1.0" encoding="utf-8"?>
<p:tagLst xmlns:p="http://schemas.openxmlformats.org/presentationml/2006/main">
  <p:tag name="KSO_WM_UNIT_ISCONTENTSTITLE" val="0"/>
  <p:tag name="KSO_WM_UNIT_ISNUMDGMTITLE" val="0"/>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13_3*l_h_a*1_3_1"/>
  <p:tag name="KSO_WM_TEMPLATE_CATEGORY" val="diagram"/>
  <p:tag name="KSO_WM_TEMPLATE_INDEX" val="213"/>
  <p:tag name="KSO_WM_UNIT_LAYERLEVEL" val="1_1_1"/>
  <p:tag name="KSO_WM_TAG_VERSION" val="1.0"/>
  <p:tag name="KSO_WM_BEAUTIFY_FLAG" val="#wm#"/>
  <p:tag name="KSO_WM_UNIT_PRESET_TEXT" val="添加标题"/>
  <p:tag name="KSO_WM_UNIT_TEXT_FILL_FORE_SCHEMECOLOR_INDEX" val="7"/>
  <p:tag name="KSO_WM_UNIT_TEXT_FILL_TYPE" val="1"/>
</p:tagLst>
</file>

<file path=ppt/tags/tag104.xml><?xml version="1.0" encoding="utf-8"?>
<p:tagLst xmlns:p="http://schemas.openxmlformats.org/presentationml/2006/main">
  <p:tag name="KSO_WM_UNIT_ISCONTENTSTITLE" val="0"/>
  <p:tag name="KSO_WM_UNIT_ISNUMDGMTITLE" val="0"/>
  <p:tag name="KSO_WM_UNIT_NOCLEAR" val="0"/>
  <p:tag name="KSO_WM_UNIT_VALUE" val="4"/>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13_3*l_h_a*1_2_1"/>
  <p:tag name="KSO_WM_TEMPLATE_CATEGORY" val="diagram"/>
  <p:tag name="KSO_WM_TEMPLATE_INDEX" val="213"/>
  <p:tag name="KSO_WM_UNIT_LAYERLEVEL" val="1_1_1"/>
  <p:tag name="KSO_WM_TAG_VERSION" val="1.0"/>
  <p:tag name="KSO_WM_BEAUTIFY_FLAG" val="#wm#"/>
  <p:tag name="KSO_WM_UNIT_PRESET_TEXT" val="添加标题"/>
  <p:tag name="KSO_WM_UNIT_TEXT_FILL_FORE_SCHEMECOLOR_INDEX" val="6"/>
  <p:tag name="KSO_WM_UNIT_TEXT_FILL_TYPE" val="1"/>
</p:tagLst>
</file>

<file path=ppt/tags/tag105.xml><?xml version="1.0" encoding="utf-8"?>
<p:tagLst xmlns:p="http://schemas.openxmlformats.org/presentationml/2006/main">
  <p:tag name="KSO_WM_UNIT_SUBTYPE" val="a"/>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13_3*l_h_f*1_1_1"/>
  <p:tag name="KSO_WM_TEMPLATE_CATEGORY" val="diagram"/>
  <p:tag name="KSO_WM_TEMPLATE_INDEX" val="213"/>
  <p:tag name="KSO_WM_UNIT_LAYERLEVEL" val="1_1_1"/>
  <p:tag name="KSO_WM_TAG_VERSION" val="1.0"/>
  <p:tag name="KSO_WM_BEAUTIFY_FLAG" val="#wm#"/>
  <p:tag name="KSO_WM_UNIT_PRESET_TEXT" val="单击此处添加文本"/>
  <p:tag name="KSO_WM_UNIT_TEXT_FILL_FORE_SCHEMECOLOR_INDEX" val="14"/>
  <p:tag name="KSO_WM_UNIT_TEXT_FILL_TYPE" val="1"/>
</p:tagLst>
</file>

<file path=ppt/tags/tag106.xml><?xml version="1.0" encoding="utf-8"?>
<p:tagLst xmlns:p="http://schemas.openxmlformats.org/presentationml/2006/main">
  <p:tag name="KSO_WM_UNIT_SUBTYPE" val="a"/>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13_3*l_h_f*1_3_1"/>
  <p:tag name="KSO_WM_TEMPLATE_CATEGORY" val="diagram"/>
  <p:tag name="KSO_WM_TEMPLATE_INDEX" val="213"/>
  <p:tag name="KSO_WM_UNIT_LAYERLEVEL" val="1_1_1"/>
  <p:tag name="KSO_WM_TAG_VERSION" val="1.0"/>
  <p:tag name="KSO_WM_BEAUTIFY_FLAG" val="#wm#"/>
  <p:tag name="KSO_WM_UNIT_PRESET_TEXT" val="单击此处添加文本"/>
  <p:tag name="KSO_WM_UNIT_TEXT_FILL_FORE_SCHEMECOLOR_INDEX" val="14"/>
  <p:tag name="KSO_WM_UNIT_TEXT_FILL_TYPE" val="1"/>
</p:tagLst>
</file>

<file path=ppt/tags/tag107.xml><?xml version="1.0" encoding="utf-8"?>
<p:tagLst xmlns:p="http://schemas.openxmlformats.org/presentationml/2006/main">
  <p:tag name="KSO_WM_UNIT_SUBTYPE" val="a"/>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13_3*l_h_f*1_2_1"/>
  <p:tag name="KSO_WM_TEMPLATE_CATEGORY" val="diagram"/>
  <p:tag name="KSO_WM_TEMPLATE_INDEX" val="213"/>
  <p:tag name="KSO_WM_UNIT_LAYERLEVEL" val="1_1_1"/>
  <p:tag name="KSO_WM_TAG_VERSION" val="1.0"/>
  <p:tag name="KSO_WM_BEAUTIFY_FLAG" val="#wm#"/>
  <p:tag name="KSO_WM_UNIT_PRESET_TEXT" val="单击此处添加文本"/>
  <p:tag name="KSO_WM_UNIT_TEXT_FILL_FORE_SCHEMECOLOR_INDEX" val="14"/>
  <p:tag name="KSO_WM_UNIT_TEXT_FILL_TYPE" val="1"/>
</p:tagLst>
</file>

<file path=ppt/tags/tag108.xml><?xml version="1.0" encoding="utf-8"?>
<p:tagLst xmlns:p="http://schemas.openxmlformats.org/presentationml/2006/main">
  <p:tag name="KSO_WM_TEMPLATE_CATEGORY" val="diagram"/>
  <p:tag name="KSO_WM_TEMPLATE_INDEX" val="20181226"/>
  <p:tag name="KSO_WM_UNIT_TYPE" val="l_i"/>
  <p:tag name="KSO_WM_UNIT_INDEX" val="1_1"/>
  <p:tag name="KSO_WM_UNIT_ID" val="diagram20181226_2*l_i*1_1"/>
  <p:tag name="KSO_WM_UNIT_LAYERLEVEL" val="1_1"/>
  <p:tag name="KSO_WM_BEAUTIFY_FLAG" val="#wm#"/>
  <p:tag name="KSO_WM_TAG_VERSION" val="1.0"/>
  <p:tag name="KSO_WM_DIAGRAM_GROUP_CODE" val="l1-1"/>
  <p:tag name="KSO_WM_UNIT_FILL_FORE_SCHEMECOLOR_INDEX" val="5"/>
  <p:tag name="KSO_WM_UNIT_FILL_TYPE" val="1"/>
  <p:tag name="KSO_WM_UNIT_TEXT_FILL_FORE_SCHEMECOLOR_INDEX" val="13"/>
  <p:tag name="KSO_WM_UNIT_TEXT_FILL_TYPE" val="1"/>
</p:tagLst>
</file>

<file path=ppt/tags/tag109.xml><?xml version="1.0" encoding="utf-8"?>
<p:tagLst xmlns:p="http://schemas.openxmlformats.org/presentationml/2006/main">
  <p:tag name="KSO_WM_TEMPLATE_CATEGORY" val="diagram"/>
  <p:tag name="KSO_WM_TEMPLATE_INDEX" val="20181226"/>
  <p:tag name="KSO_WM_UNIT_TYPE" val="l_h_i"/>
  <p:tag name="KSO_WM_UNIT_INDEX" val="1_3_1"/>
  <p:tag name="KSO_WM_UNIT_ID" val="diagram20181226_2*l_h_i*1_3_1"/>
  <p:tag name="KSO_WM_UNIT_LAYERLEVEL" val="1_1_1"/>
  <p:tag name="KSO_WM_BEAUTIFY_FLAG" val="#wm#"/>
  <p:tag name="KSO_WM_TAG_VERSION" val="1.0"/>
  <p:tag name="KSO_WM_DIAGRAM_GROUP_CODE" val="l1-1"/>
  <p:tag name="KSO_WM_UNIT_FILL_FORE_SCHEMECOLOR_INDEX" val="5"/>
  <p:tag name="KSO_WM_UNIT_FILL_TYPE" val="1"/>
  <p:tag name="KSO_WM_UNIT_TEXT_FILL_FORE_SCHEMECOLOR_INDEX" val="13"/>
  <p:tag name="KSO_WM_UNIT_TEXT_FILL_TYPE" val="1"/>
</p:tagLst>
</file>

<file path=ppt/tags/tag11.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19275_2*l_h_f*1_2_1"/>
  <p:tag name="KSO_WM_TEMPLATE_CATEGORY" val="diagram"/>
  <p:tag name="KSO_WM_TEMPLATE_INDEX" val="20219275"/>
  <p:tag name="KSO_WM_UNIT_LAYERLEVEL" val="1_1_1"/>
  <p:tag name="KSO_WM_TAG_VERSION" val="1.0"/>
  <p:tag name="KSO_WM_BEAUTIFY_FLAG" val="#wm#"/>
  <p:tag name="KSO_WM_CHIP_GROUPID" val="60b9e74b65103b6cf1b28634"/>
  <p:tag name="KSO_WM_CHIP_XID" val="60b9e74b65103b6cf1b28635"/>
  <p:tag name="KSO_WM_ASSEMBLE_CHIP_INDEX" val="860103280f9e427aab30ba754becec4e"/>
  <p:tag name="KSO_WM_UNIT_VALUE" val="56"/>
  <p:tag name="KSO_WM_UNIT_TEXT_FILL_FORE_SCHEMECOLOR_INDEX" val="13"/>
  <p:tag name="KSO_WM_UNIT_TEXT_FILL_TYPE" val="1"/>
</p:tagLst>
</file>

<file path=ppt/tags/tag110.xml><?xml version="1.0" encoding="utf-8"?>
<p:tagLst xmlns:p="http://schemas.openxmlformats.org/presentationml/2006/main">
  <p:tag name="KSO_WM_TAG_VERSION" val="1.0"/>
  <p:tag name="KSO_WM_BEAUTIFY_FLAG" val="#wm#"/>
  <p:tag name="KSO_WM_UNIT_TYPE" val="i"/>
  <p:tag name="KSO_WM_UNIT_ID" val="diagram20181226_2*i*2"/>
  <p:tag name="KSO_WM_TEMPLATE_CATEGORY" val="diagram"/>
  <p:tag name="KSO_WM_TEMPLATE_INDEX" val="20181226"/>
  <p:tag name="KSO_WM_UNIT_INDEX" val="2"/>
</p:tagLst>
</file>

<file path=ppt/tags/tag111.xml><?xml version="1.0" encoding="utf-8"?>
<p:tagLst xmlns:p="http://schemas.openxmlformats.org/presentationml/2006/main">
  <p:tag name="KSO_WM_TEMPLATE_CATEGORY" val="diagram"/>
  <p:tag name="KSO_WM_TEMPLATE_INDEX" val="20181226"/>
  <p:tag name="KSO_WM_UNIT_TYPE" val="l_h_i"/>
  <p:tag name="KSO_WM_UNIT_INDEX" val="1_1_1"/>
  <p:tag name="KSO_WM_UNIT_ID" val="diagram20181226_2*l_h_i*1_1_1"/>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12.xml><?xml version="1.0" encoding="utf-8"?>
<p:tagLst xmlns:p="http://schemas.openxmlformats.org/presentationml/2006/main">
  <p:tag name="KSO_WM_TEMPLATE_CATEGORY" val="diagram"/>
  <p:tag name="KSO_WM_TEMPLATE_INDEX" val="20181226"/>
  <p:tag name="KSO_WM_UNIT_TYPE" val="l_h_i"/>
  <p:tag name="KSO_WM_UNIT_INDEX" val="1_1_2"/>
  <p:tag name="KSO_WM_UNIT_ID" val="diagram20181226_2*l_h_i*1_1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13.xml><?xml version="1.0" encoding="utf-8"?>
<p:tagLst xmlns:p="http://schemas.openxmlformats.org/presentationml/2006/main">
  <p:tag name="KSO_WM_TAG_VERSION" val="1.0"/>
  <p:tag name="KSO_WM_BEAUTIFY_FLAG" val="#wm#"/>
  <p:tag name="KSO_WM_UNIT_TYPE" val="i"/>
  <p:tag name="KSO_WM_UNIT_ID" val="diagram20181226_2*i*7"/>
  <p:tag name="KSO_WM_TEMPLATE_CATEGORY" val="diagram"/>
  <p:tag name="KSO_WM_TEMPLATE_INDEX" val="20181226"/>
  <p:tag name="KSO_WM_UNIT_INDEX" val="7"/>
</p:tagLst>
</file>

<file path=ppt/tags/tag114.xml><?xml version="1.0" encoding="utf-8"?>
<p:tagLst xmlns:p="http://schemas.openxmlformats.org/presentationml/2006/main">
  <p:tag name="KSO_WM_TEMPLATE_CATEGORY" val="diagram"/>
  <p:tag name="KSO_WM_TEMPLATE_INDEX" val="20181226"/>
  <p:tag name="KSO_WM_UNIT_TYPE" val="l_h_i"/>
  <p:tag name="KSO_WM_UNIT_INDEX" val="1_2_1"/>
  <p:tag name="KSO_WM_UNIT_ID" val="diagram20181226_2*l_h_i*1_2_1"/>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15.xml><?xml version="1.0" encoding="utf-8"?>
<p:tagLst xmlns:p="http://schemas.openxmlformats.org/presentationml/2006/main">
  <p:tag name="KSO_WM_TEMPLATE_CATEGORY" val="diagram"/>
  <p:tag name="KSO_WM_TEMPLATE_INDEX" val="20181226"/>
  <p:tag name="KSO_WM_UNIT_TYPE" val="l_h_i"/>
  <p:tag name="KSO_WM_UNIT_INDEX" val="1_2_2"/>
  <p:tag name="KSO_WM_UNIT_ID" val="diagram20181226_2*l_h_i*1_2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16.xml><?xml version="1.0" encoding="utf-8"?>
<p:tagLst xmlns:p="http://schemas.openxmlformats.org/presentationml/2006/main">
  <p:tag name="KSO_WM_TEMPLATE_CATEGORY" val="diagram"/>
  <p:tag name="KSO_WM_TEMPLATE_INDEX" val="20181226"/>
  <p:tag name="KSO_WM_UNIT_TYPE" val="l_h_i"/>
  <p:tag name="KSO_WM_UNIT_INDEX" val="1_3_2"/>
  <p:tag name="KSO_WM_UNIT_ID" val="diagram20181226_2*l_h_i*1_3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17.xml><?xml version="1.0" encoding="utf-8"?>
<p:tagLst xmlns:p="http://schemas.openxmlformats.org/presentationml/2006/main">
  <p:tag name="KSO_WM_TEMPLATE_CATEGORY" val="diagram"/>
  <p:tag name="KSO_WM_TEMPLATE_INDEX" val="20181226"/>
  <p:tag name="KSO_WM_UNIT_TYPE" val="l_h_i"/>
  <p:tag name="KSO_WM_UNIT_INDEX" val="1_3_3"/>
  <p:tag name="KSO_WM_UNIT_ID" val="diagram20181226_2*l_h_i*1_3_3"/>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18.xml><?xml version="1.0" encoding="utf-8"?>
<p:tagLst xmlns:p="http://schemas.openxmlformats.org/presentationml/2006/main">
  <p:tag name="KSO_WM_TAG_VERSION" val="1.0"/>
  <p:tag name="KSO_WM_BEAUTIFY_FLAG" val="#wm#"/>
  <p:tag name="KSO_WM_UNIT_TYPE" val="i"/>
  <p:tag name="KSO_WM_UNIT_ID" val="diagram20181226_2*i*14"/>
  <p:tag name="KSO_WM_TEMPLATE_CATEGORY" val="diagram"/>
  <p:tag name="KSO_WM_TEMPLATE_INDEX" val="20181226"/>
  <p:tag name="KSO_WM_UNIT_INDEX" val="14"/>
</p:tagLst>
</file>

<file path=ppt/tags/tag119.xml><?xml version="1.0" encoding="utf-8"?>
<p:tagLst xmlns:p="http://schemas.openxmlformats.org/presentationml/2006/main">
  <p:tag name="KSO_WM_TEMPLATE_CATEGORY" val="diagram"/>
  <p:tag name="KSO_WM_TEMPLATE_INDEX" val="20181226"/>
  <p:tag name="KSO_WM_UNIT_TYPE" val="l_h_i"/>
  <p:tag name="KSO_WM_UNIT_INDEX" val="1_4_1"/>
  <p:tag name="KSO_WM_UNIT_ID" val="diagram20181226_2*l_h_i*1_4_1"/>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2.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19275_2*l_h_a*1_2_1"/>
  <p:tag name="KSO_WM_TEMPLATE_CATEGORY" val="diagram"/>
  <p:tag name="KSO_WM_TEMPLATE_INDEX" val="20219275"/>
  <p:tag name="KSO_WM_UNIT_LAYERLEVEL" val="1_1_1"/>
  <p:tag name="KSO_WM_TAG_VERSION" val="1.0"/>
  <p:tag name="KSO_WM_BEAUTIFY_FLAG" val="#wm#"/>
  <p:tag name="KSO_WM_CHIP_GROUPID" val="60b9e74b65103b6cf1b28634"/>
  <p:tag name="KSO_WM_CHIP_XID" val="60b9e74b65103b6cf1b28635"/>
  <p:tag name="KSO_WM_ASSEMBLE_CHIP_INDEX" val="860103280f9e427aab30ba754becec4e"/>
  <p:tag name="KSO_WM_UNIT_VALUE" val="7"/>
  <p:tag name="KSO_WM_UNIT_TEXT_FILL_FORE_SCHEMECOLOR_INDEX" val="14"/>
  <p:tag name="KSO_WM_UNIT_TEXT_FILL_TYPE" val="1"/>
</p:tagLst>
</file>

<file path=ppt/tags/tag120.xml><?xml version="1.0" encoding="utf-8"?>
<p:tagLst xmlns:p="http://schemas.openxmlformats.org/presentationml/2006/main">
  <p:tag name="KSO_WM_TEMPLATE_CATEGORY" val="diagram"/>
  <p:tag name="KSO_WM_TEMPLATE_INDEX" val="20181226"/>
  <p:tag name="KSO_WM_UNIT_TYPE" val="l_h_i"/>
  <p:tag name="KSO_WM_UNIT_INDEX" val="1_4_2"/>
  <p:tag name="KSO_WM_UNIT_ID" val="diagram20181226_2*l_h_i*1_4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21.xml><?xml version="1.0" encoding="utf-8"?>
<p:tagLst xmlns:p="http://schemas.openxmlformats.org/presentationml/2006/main">
  <p:tag name="KSO_WM_TAG_VERSION" val="1.0"/>
  <p:tag name="KSO_WM_BEAUTIFY_FLAG" val="#wm#"/>
  <p:tag name="KSO_WM_UNIT_TYPE" val="i"/>
  <p:tag name="KSO_WM_UNIT_ID" val="diagram20181226_2*i*19"/>
  <p:tag name="KSO_WM_TEMPLATE_CATEGORY" val="diagram"/>
  <p:tag name="KSO_WM_TEMPLATE_INDEX" val="20181226"/>
  <p:tag name="KSO_WM_UNIT_INDEX" val="19"/>
</p:tagLst>
</file>

<file path=ppt/tags/tag122.xml><?xml version="1.0" encoding="utf-8"?>
<p:tagLst xmlns:p="http://schemas.openxmlformats.org/presentationml/2006/main">
  <p:tag name="KSO_WM_TEMPLATE_CATEGORY" val="diagram"/>
  <p:tag name="KSO_WM_TEMPLATE_INDEX" val="20181226"/>
  <p:tag name="KSO_WM_UNIT_TYPE" val="l_h_i"/>
  <p:tag name="KSO_WM_UNIT_INDEX" val="1_5_1"/>
  <p:tag name="KSO_WM_UNIT_ID" val="diagram20181226_2*l_h_i*1_5_1"/>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23.xml><?xml version="1.0" encoding="utf-8"?>
<p:tagLst xmlns:p="http://schemas.openxmlformats.org/presentationml/2006/main">
  <p:tag name="KSO_WM_TEMPLATE_CATEGORY" val="diagram"/>
  <p:tag name="KSO_WM_TEMPLATE_INDEX" val="20181226"/>
  <p:tag name="KSO_WM_UNIT_TYPE" val="l_h_i"/>
  <p:tag name="KSO_WM_UNIT_INDEX" val="1_5_2"/>
  <p:tag name="KSO_WM_UNIT_ID" val="diagram20181226_2*l_h_i*1_5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24.xml><?xml version="1.0" encoding="utf-8"?>
<p:tagLst xmlns:p="http://schemas.openxmlformats.org/presentationml/2006/main">
  <p:tag name="KSO_WM_TAG_VERSION" val="1.0"/>
  <p:tag name="KSO_WM_BEAUTIFY_FLAG" val="#wm#"/>
  <p:tag name="KSO_WM_UNIT_TYPE" val="i"/>
  <p:tag name="KSO_WM_UNIT_ID" val="diagram20181226_2*i*24"/>
  <p:tag name="KSO_WM_TEMPLATE_CATEGORY" val="diagram"/>
  <p:tag name="KSO_WM_TEMPLATE_INDEX" val="20181226"/>
  <p:tag name="KSO_WM_UNIT_INDEX" val="24"/>
</p:tagLst>
</file>

<file path=ppt/tags/tag125.xml><?xml version="1.0" encoding="utf-8"?>
<p:tagLst xmlns:p="http://schemas.openxmlformats.org/presentationml/2006/main">
  <p:tag name="KSO_WM_TEMPLATE_CATEGORY" val="diagram"/>
  <p:tag name="KSO_WM_TEMPLATE_INDEX" val="20181226"/>
  <p:tag name="KSO_WM_UNIT_TYPE" val="l_i"/>
  <p:tag name="KSO_WM_UNIT_INDEX" val="1_13"/>
  <p:tag name="KSO_WM_UNIT_ID" val="diagram20181226_2*l_i*1_1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6.xml><?xml version="1.0" encoding="utf-8"?>
<p:tagLst xmlns:p="http://schemas.openxmlformats.org/presentationml/2006/main">
  <p:tag name="KSO_WM_TEMPLATE_CATEGORY" val="diagram"/>
  <p:tag name="KSO_WM_TEMPLATE_INDEX" val="20181226"/>
  <p:tag name="KSO_WM_UNIT_TYPE" val="l_i"/>
  <p:tag name="KSO_WM_UNIT_INDEX" val="1_14"/>
  <p:tag name="KSO_WM_UNIT_ID" val="diagram20181226_2*l_i*1_1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7.xml><?xml version="1.0" encoding="utf-8"?>
<p:tagLst xmlns:p="http://schemas.openxmlformats.org/presentationml/2006/main">
  <p:tag name="KSO_WM_TEMPLATE_CATEGORY" val="diagram"/>
  <p:tag name="KSO_WM_TEMPLATE_INDEX" val="20181226"/>
  <p:tag name="KSO_WM_UNIT_TYPE" val="l_i"/>
  <p:tag name="KSO_WM_UNIT_INDEX" val="1_15"/>
  <p:tag name="KSO_WM_UNIT_ID" val="diagram20181226_2*l_i*1_1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8.xml><?xml version="1.0" encoding="utf-8"?>
<p:tagLst xmlns:p="http://schemas.openxmlformats.org/presentationml/2006/main">
  <p:tag name="KSO_WM_TEMPLATE_CATEGORY" val="diagram"/>
  <p:tag name="KSO_WM_TEMPLATE_INDEX" val="20181226"/>
  <p:tag name="KSO_WM_UNIT_TYPE" val="l_i"/>
  <p:tag name="KSO_WM_UNIT_INDEX" val="1_16"/>
  <p:tag name="KSO_WM_UNIT_ID" val="diagram20181226_2*l_i*1_1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9.xml><?xml version="1.0" encoding="utf-8"?>
<p:tagLst xmlns:p="http://schemas.openxmlformats.org/presentationml/2006/main">
  <p:tag name="KSO_WM_TEMPLATE_CATEGORY" val="diagram"/>
  <p:tag name="KSO_WM_TEMPLATE_INDEX" val="20181226"/>
  <p:tag name="KSO_WM_UNIT_TYPE" val="l_i"/>
  <p:tag name="KSO_WM_UNIT_INDEX" val="1_17"/>
  <p:tag name="KSO_WM_UNIT_ID" val="diagram20181226_2*l_i*1_1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19275_2*l_h_i*1_3_1"/>
  <p:tag name="KSO_WM_TEMPLATE_CATEGORY" val="diagram"/>
  <p:tag name="KSO_WM_TEMPLATE_INDEX" val="20219275"/>
  <p:tag name="KSO_WM_UNIT_LAYERLEVEL" val="1_1_1"/>
  <p:tag name="KSO_WM_TAG_VERSION" val="1.0"/>
  <p:tag name="KSO_WM_BEAUTIFY_FLAG" val="#wm#"/>
  <p:tag name="KSO_WM_CHIP_GROUPID" val="60b9e74b65103b6cf1b28634"/>
  <p:tag name="KSO_WM_CHIP_XID" val="60b9e74b65103b6cf1b28635"/>
  <p:tag name="KSO_WM_ASSEMBLE_CHIP_INDEX" val="860103280f9e427aab30ba754becec4e"/>
  <p:tag name="KSO_WM_UNIT_VALUE" val="24"/>
  <p:tag name="KSO_WM_UNIT_FILL_FORE_SCHEMECOLOR_INDEX" val="5"/>
  <p:tag name="KSO_WM_UNIT_FILL_TYPE" val="1"/>
  <p:tag name="KSO_WM_UNIT_TEXT_FILL_FORE_SCHEMECOLOR_INDEX" val="2"/>
  <p:tag name="KSO_WM_UNIT_TEXT_FILL_TYPE" val="1"/>
</p:tagLst>
</file>

<file path=ppt/tags/tag130.xml><?xml version="1.0" encoding="utf-8"?>
<p:tagLst xmlns:p="http://schemas.openxmlformats.org/presentationml/2006/main">
  <p:tag name="KSO_WM_TEMPLATE_CATEGORY" val="diagram"/>
  <p:tag name="KSO_WM_TEMPLATE_INDEX" val="20181226"/>
  <p:tag name="KSO_WM_UNIT_TYPE" val="l_i"/>
  <p:tag name="KSO_WM_UNIT_INDEX" val="1_18"/>
  <p:tag name="KSO_WM_UNIT_ID" val="diagram20181226_2*l_i*1_1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1.xml><?xml version="1.0" encoding="utf-8"?>
<p:tagLst xmlns:p="http://schemas.openxmlformats.org/presentationml/2006/main">
  <p:tag name="KSO_WM_TEMPLATE_CATEGORY" val="diagram"/>
  <p:tag name="KSO_WM_TEMPLATE_INDEX" val="20181226"/>
  <p:tag name="KSO_WM_UNIT_TYPE" val="l_i"/>
  <p:tag name="KSO_WM_UNIT_INDEX" val="1_19"/>
  <p:tag name="KSO_WM_UNIT_ID" val="diagram20181226_2*l_i*1_1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2.xml><?xml version="1.0" encoding="utf-8"?>
<p:tagLst xmlns:p="http://schemas.openxmlformats.org/presentationml/2006/main">
  <p:tag name="KSO_WM_TEMPLATE_CATEGORY" val="diagram"/>
  <p:tag name="KSO_WM_TEMPLATE_INDEX" val="20181226"/>
  <p:tag name="KSO_WM_UNIT_TYPE" val="l_i"/>
  <p:tag name="KSO_WM_UNIT_INDEX" val="1_20"/>
  <p:tag name="KSO_WM_UNIT_ID" val="diagram20181226_2*l_i*1_2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3.xml><?xml version="1.0" encoding="utf-8"?>
<p:tagLst xmlns:p="http://schemas.openxmlformats.org/presentationml/2006/main">
  <p:tag name="KSO_WM_TEMPLATE_CATEGORY" val="diagram"/>
  <p:tag name="KSO_WM_TEMPLATE_INDEX" val="20181226"/>
  <p:tag name="KSO_WM_UNIT_TYPE" val="l_i"/>
  <p:tag name="KSO_WM_UNIT_INDEX" val="1_21"/>
  <p:tag name="KSO_WM_UNIT_ID" val="diagram20181226_2*l_i*1_2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4.xml><?xml version="1.0" encoding="utf-8"?>
<p:tagLst xmlns:p="http://schemas.openxmlformats.org/presentationml/2006/main">
  <p:tag name="KSO_WM_TEMPLATE_CATEGORY" val="diagram"/>
  <p:tag name="KSO_WM_TEMPLATE_INDEX" val="20181226"/>
  <p:tag name="KSO_WM_UNIT_TYPE" val="l_i"/>
  <p:tag name="KSO_WM_UNIT_INDEX" val="1_22"/>
  <p:tag name="KSO_WM_UNIT_ID" val="diagram20181226_2*l_i*1_2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5.xml><?xml version="1.0" encoding="utf-8"?>
<p:tagLst xmlns:p="http://schemas.openxmlformats.org/presentationml/2006/main">
  <p:tag name="KSO_WM_TEMPLATE_CATEGORY" val="diagram"/>
  <p:tag name="KSO_WM_TEMPLATE_INDEX" val="20181226"/>
  <p:tag name="KSO_WM_UNIT_TYPE" val="l_i"/>
  <p:tag name="KSO_WM_UNIT_INDEX" val="1_23"/>
  <p:tag name="KSO_WM_UNIT_ID" val="diagram20181226_2*l_i*1_2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6.xml><?xml version="1.0" encoding="utf-8"?>
<p:tagLst xmlns:p="http://schemas.openxmlformats.org/presentationml/2006/main">
  <p:tag name="KSO_WM_TEMPLATE_CATEGORY" val="diagram"/>
  <p:tag name="KSO_WM_TEMPLATE_INDEX" val="20181226"/>
  <p:tag name="KSO_WM_UNIT_TYPE" val="l_i"/>
  <p:tag name="KSO_WM_UNIT_INDEX" val="1_24"/>
  <p:tag name="KSO_WM_UNIT_ID" val="diagram20181226_2*l_i*1_2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7.xml><?xml version="1.0" encoding="utf-8"?>
<p:tagLst xmlns:p="http://schemas.openxmlformats.org/presentationml/2006/main">
  <p:tag name="KSO_WM_TEMPLATE_CATEGORY" val="diagram"/>
  <p:tag name="KSO_WM_TEMPLATE_INDEX" val="20181226"/>
  <p:tag name="KSO_WM_UNIT_TYPE" val="l_i"/>
  <p:tag name="KSO_WM_UNIT_INDEX" val="1_25"/>
  <p:tag name="KSO_WM_UNIT_ID" val="diagram20181226_2*l_i*1_2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8.xml><?xml version="1.0" encoding="utf-8"?>
<p:tagLst xmlns:p="http://schemas.openxmlformats.org/presentationml/2006/main">
  <p:tag name="KSO_WM_TEMPLATE_CATEGORY" val="diagram"/>
  <p:tag name="KSO_WM_TEMPLATE_INDEX" val="20181226"/>
  <p:tag name="KSO_WM_UNIT_TYPE" val="l_i"/>
  <p:tag name="KSO_WM_UNIT_INDEX" val="1_26"/>
  <p:tag name="KSO_WM_UNIT_ID" val="diagram20181226_2*l_i*1_2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9.xml><?xml version="1.0" encoding="utf-8"?>
<p:tagLst xmlns:p="http://schemas.openxmlformats.org/presentationml/2006/main">
  <p:tag name="KSO_WM_TEMPLATE_CATEGORY" val="diagram"/>
  <p:tag name="KSO_WM_TEMPLATE_INDEX" val="20181226"/>
  <p:tag name="KSO_WM_UNIT_TYPE" val="l_i"/>
  <p:tag name="KSO_WM_UNIT_INDEX" val="1_27"/>
  <p:tag name="KSO_WM_UNIT_ID" val="diagram20181226_2*l_i*1_2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19275_2*l_h_i*1_3_3"/>
  <p:tag name="KSO_WM_TEMPLATE_CATEGORY" val="diagram"/>
  <p:tag name="KSO_WM_TEMPLATE_INDEX" val="20219275"/>
  <p:tag name="KSO_WM_UNIT_LAYERLEVEL" val="1_1_1"/>
  <p:tag name="KSO_WM_TAG_VERSION" val="1.0"/>
  <p:tag name="KSO_WM_BEAUTIFY_FLAG" val="#wm#"/>
  <p:tag name="KSO_WM_CHIP_GROUPID" val="60b9e74b65103b6cf1b28634"/>
  <p:tag name="KSO_WM_CHIP_XID" val="60b9e74b65103b6cf1b28635"/>
  <p:tag name="KSO_WM_ASSEMBLE_CHIP_INDEX" val="860103280f9e427aab30ba754becec4e"/>
  <p:tag name="KSO_WM_UNIT_VALUE" val="4"/>
  <p:tag name="KSO_WM_UNIT_FILL_FORE_SCHEMECOLOR_INDEX" val="5"/>
  <p:tag name="KSO_WM_UNIT_FILL_TYPE" val="1"/>
  <p:tag name="KSO_WM_UNIT_TEXT_FILL_FORE_SCHEMECOLOR_INDEX" val="2"/>
  <p:tag name="KSO_WM_UNIT_TEXT_FILL_TYPE" val="1"/>
</p:tagLst>
</file>

<file path=ppt/tags/tag140.xml><?xml version="1.0" encoding="utf-8"?>
<p:tagLst xmlns:p="http://schemas.openxmlformats.org/presentationml/2006/main">
  <p:tag name="KSO_WM_TEMPLATE_CATEGORY" val="diagram"/>
  <p:tag name="KSO_WM_TEMPLATE_INDEX" val="20181226"/>
  <p:tag name="KSO_WM_UNIT_TYPE" val="l_i"/>
  <p:tag name="KSO_WM_UNIT_INDEX" val="1_28"/>
  <p:tag name="KSO_WM_UNIT_ID" val="diagram20181226_2*l_i*1_2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1.xml><?xml version="1.0" encoding="utf-8"?>
<p:tagLst xmlns:p="http://schemas.openxmlformats.org/presentationml/2006/main">
  <p:tag name="KSO_WM_TEMPLATE_CATEGORY" val="diagram"/>
  <p:tag name="KSO_WM_TEMPLATE_INDEX" val="20181226"/>
  <p:tag name="KSO_WM_UNIT_TYPE" val="l_i"/>
  <p:tag name="KSO_WM_UNIT_INDEX" val="1_29"/>
  <p:tag name="KSO_WM_UNIT_ID" val="diagram20181226_2*l_i*1_2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2.xml><?xml version="1.0" encoding="utf-8"?>
<p:tagLst xmlns:p="http://schemas.openxmlformats.org/presentationml/2006/main">
  <p:tag name="KSO_WM_TEMPLATE_CATEGORY" val="diagram"/>
  <p:tag name="KSO_WM_TEMPLATE_INDEX" val="20181226"/>
  <p:tag name="KSO_WM_UNIT_TYPE" val="l_i"/>
  <p:tag name="KSO_WM_UNIT_INDEX" val="1_30"/>
  <p:tag name="KSO_WM_UNIT_ID" val="diagram20181226_2*l_i*1_3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3.xml><?xml version="1.0" encoding="utf-8"?>
<p:tagLst xmlns:p="http://schemas.openxmlformats.org/presentationml/2006/main">
  <p:tag name="KSO_WM_TEMPLATE_CATEGORY" val="diagram"/>
  <p:tag name="KSO_WM_TEMPLATE_INDEX" val="20181226"/>
  <p:tag name="KSO_WM_UNIT_TYPE" val="l_i"/>
  <p:tag name="KSO_WM_UNIT_INDEX" val="1_31"/>
  <p:tag name="KSO_WM_UNIT_ID" val="diagram20181226_2*l_i*1_3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4.xml><?xml version="1.0" encoding="utf-8"?>
<p:tagLst xmlns:p="http://schemas.openxmlformats.org/presentationml/2006/main">
  <p:tag name="KSO_WM_TEMPLATE_CATEGORY" val="diagram"/>
  <p:tag name="KSO_WM_TEMPLATE_INDEX" val="20181226"/>
  <p:tag name="KSO_WM_UNIT_TYPE" val="l_i"/>
  <p:tag name="KSO_WM_UNIT_INDEX" val="1_32"/>
  <p:tag name="KSO_WM_UNIT_ID" val="diagram20181226_2*l_i*1_3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5.xml><?xml version="1.0" encoding="utf-8"?>
<p:tagLst xmlns:p="http://schemas.openxmlformats.org/presentationml/2006/main">
  <p:tag name="KSO_WM_TEMPLATE_CATEGORY" val="diagram"/>
  <p:tag name="KSO_WM_TEMPLATE_INDEX" val="20181226"/>
  <p:tag name="KSO_WM_UNIT_TYPE" val="l_i"/>
  <p:tag name="KSO_WM_UNIT_INDEX" val="1_33"/>
  <p:tag name="KSO_WM_UNIT_ID" val="diagram20181226_2*l_i*1_3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6.xml><?xml version="1.0" encoding="utf-8"?>
<p:tagLst xmlns:p="http://schemas.openxmlformats.org/presentationml/2006/main">
  <p:tag name="KSO_WM_TEMPLATE_CATEGORY" val="diagram"/>
  <p:tag name="KSO_WM_TEMPLATE_INDEX" val="20181226"/>
  <p:tag name="KSO_WM_UNIT_TYPE" val="l_i"/>
  <p:tag name="KSO_WM_UNIT_INDEX" val="1_34"/>
  <p:tag name="KSO_WM_UNIT_ID" val="diagram20181226_2*l_i*1_3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7.xml><?xml version="1.0" encoding="utf-8"?>
<p:tagLst xmlns:p="http://schemas.openxmlformats.org/presentationml/2006/main">
  <p:tag name="KSO_WM_TEMPLATE_CATEGORY" val="diagram"/>
  <p:tag name="KSO_WM_TEMPLATE_INDEX" val="20181226"/>
  <p:tag name="KSO_WM_UNIT_TYPE" val="l_i"/>
  <p:tag name="KSO_WM_UNIT_INDEX" val="1_35"/>
  <p:tag name="KSO_WM_UNIT_ID" val="diagram20181226_2*l_i*1_3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8.xml><?xml version="1.0" encoding="utf-8"?>
<p:tagLst xmlns:p="http://schemas.openxmlformats.org/presentationml/2006/main">
  <p:tag name="KSO_WM_TEMPLATE_CATEGORY" val="diagram"/>
  <p:tag name="KSO_WM_TEMPLATE_INDEX" val="20181226"/>
  <p:tag name="KSO_WM_UNIT_TYPE" val="l_i"/>
  <p:tag name="KSO_WM_UNIT_INDEX" val="1_36"/>
  <p:tag name="KSO_WM_UNIT_ID" val="diagram20181226_2*l_i*1_3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9.xml><?xml version="1.0" encoding="utf-8"?>
<p:tagLst xmlns:p="http://schemas.openxmlformats.org/presentationml/2006/main">
  <p:tag name="KSO_WM_TAG_VERSION" val="1.0"/>
  <p:tag name="KSO_WM_BEAUTIFY_FLAG" val="#wm#"/>
  <p:tag name="KSO_WM_UNIT_TYPE" val="i"/>
  <p:tag name="KSO_WM_UNIT_ID" val="diagram20181226_2*i*73"/>
  <p:tag name="KSO_WM_TEMPLATE_CATEGORY" val="diagram"/>
  <p:tag name="KSO_WM_TEMPLATE_INDEX" val="20181226"/>
  <p:tag name="KSO_WM_UNIT_INDEX" val="73"/>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19275_2*l_h_i*1_3_4"/>
  <p:tag name="KSO_WM_TEMPLATE_CATEGORY" val="diagram"/>
  <p:tag name="KSO_WM_TEMPLATE_INDEX" val="20219275"/>
  <p:tag name="KSO_WM_UNIT_LAYERLEVEL" val="1_1_1"/>
  <p:tag name="KSO_WM_TAG_VERSION" val="1.0"/>
  <p:tag name="KSO_WM_BEAUTIFY_FLAG" val="#wm#"/>
  <p:tag name="KSO_WM_CHIP_GROUPID" val="60b9e74b65103b6cf1b28634"/>
  <p:tag name="KSO_WM_CHIP_XID" val="60b9e74b65103b6cf1b28635"/>
  <p:tag name="KSO_WM_ASSEMBLE_CHIP_INDEX" val="860103280f9e427aab30ba754becec4e"/>
  <p:tag name="KSO_WM_UNIT_VALUE" val="4"/>
  <p:tag name="KSO_WM_UNIT_FILL_FORE_SCHEMECOLOR_INDEX" val="13"/>
  <p:tag name="KSO_WM_UNIT_FILL_TYPE" val="1"/>
  <p:tag name="KSO_WM_UNIT_TEXT_FILL_FORE_SCHEMECOLOR_INDEX" val="2"/>
  <p:tag name="KSO_WM_UNIT_TEXT_FILL_TYPE" val="1"/>
</p:tagLst>
</file>

<file path=ppt/tags/tag150.xml><?xml version="1.0" encoding="utf-8"?>
<p:tagLst xmlns:p="http://schemas.openxmlformats.org/presentationml/2006/main">
  <p:tag name="KSO_WM_TEMPLATE_CATEGORY" val="diagram"/>
  <p:tag name="KSO_WM_TEMPLATE_INDEX" val="20181226"/>
  <p:tag name="KSO_WM_UNIT_TYPE" val="l_i"/>
  <p:tag name="KSO_WM_UNIT_INDEX" val="1_37"/>
  <p:tag name="KSO_WM_UNIT_ID" val="diagram20181226_2*l_i*1_37"/>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151.xml><?xml version="1.0" encoding="utf-8"?>
<p:tagLst xmlns:p="http://schemas.openxmlformats.org/presentationml/2006/main">
  <p:tag name="KSO_WM_TEMPLATE_CATEGORY" val="diagram"/>
  <p:tag name="KSO_WM_TEMPLATE_INDEX" val="20181226"/>
  <p:tag name="KSO_WM_UNIT_TYPE" val="l_i"/>
  <p:tag name="KSO_WM_UNIT_INDEX" val="1_38"/>
  <p:tag name="KSO_WM_UNIT_ID" val="diagram20181226_2*l_i*1_38"/>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152.xml><?xml version="1.0" encoding="utf-8"?>
<p:tagLst xmlns:p="http://schemas.openxmlformats.org/presentationml/2006/main">
  <p:tag name="KSO_WM_TEMPLATE_CATEGORY" val="diagram"/>
  <p:tag name="KSO_WM_TEMPLATE_INDEX" val="20181226"/>
  <p:tag name="KSO_WM_UNIT_TYPE" val="l_i"/>
  <p:tag name="KSO_WM_UNIT_INDEX" val="1_39"/>
  <p:tag name="KSO_WM_UNIT_ID" val="diagram20181226_2*l_i*1_39"/>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153.xml><?xml version="1.0" encoding="utf-8"?>
<p:tagLst xmlns:p="http://schemas.openxmlformats.org/presentationml/2006/main">
  <p:tag name="KSO_WM_TEMPLATE_CATEGORY" val="diagram"/>
  <p:tag name="KSO_WM_TEMPLATE_INDEX" val="20181226"/>
  <p:tag name="KSO_WM_UNIT_TYPE" val="l_h_i"/>
  <p:tag name="KSO_WM_UNIT_INDEX" val="1_3_4"/>
  <p:tag name="KSO_WM_UNIT_ID" val="diagram20181226_2*l_h_i*1_3_4"/>
  <p:tag name="KSO_WM_UNIT_LAYERLEVEL" val="1_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154.xml><?xml version="1.0" encoding="utf-8"?>
<p:tagLst xmlns:p="http://schemas.openxmlformats.org/presentationml/2006/main">
  <p:tag name="KSO_WM_TEMPLATE_CATEGORY" val="diagram"/>
  <p:tag name="KSO_WM_TEMPLATE_INDEX" val="20181226"/>
  <p:tag name="KSO_WM_UNIT_TYPE" val="l_i"/>
  <p:tag name="KSO_WM_UNIT_INDEX" val="1_41"/>
  <p:tag name="KSO_WM_UNIT_ID" val="diagram20181226_2*l_i*1_41"/>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155.xml><?xml version="1.0" encoding="utf-8"?>
<p:tagLst xmlns:p="http://schemas.openxmlformats.org/presentationml/2006/main">
  <p:tag name="KSO_WM_TEMPLATE_CATEGORY" val="diagram"/>
  <p:tag name="KSO_WM_TEMPLATE_INDEX" val="20181226"/>
  <p:tag name="KSO_WM_UNIT_TYPE" val="l_i"/>
  <p:tag name="KSO_WM_UNIT_INDEX" val="1_42"/>
  <p:tag name="KSO_WM_UNIT_ID" val="diagram20181226_2*l_i*1_42"/>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156.xml><?xml version="1.0" encoding="utf-8"?>
<p:tagLst xmlns:p="http://schemas.openxmlformats.org/presentationml/2006/main">
  <p:tag name="KSO_WM_TEMPLATE_CATEGORY" val="diagram"/>
  <p:tag name="KSO_WM_TEMPLATE_INDEX" val="20181226"/>
  <p:tag name="KSO_WM_UNIT_TYPE" val="l_h_f"/>
  <p:tag name="KSO_WM_UNIT_INDEX" val="1_3_1"/>
  <p:tag name="KSO_WM_UNIT_ID" val="diagram20181226_2*l_h_f*1_3_1"/>
  <p:tag name="KSO_WM_UNIT_LAYERLEVEL" val="1_1_1"/>
  <p:tag name="KSO_WM_UNIT_VALUE" val="36"/>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13"/>
  <p:tag name="KSO_WM_UNIT_TEXT_FILL_TYPE" val="1"/>
</p:tagLst>
</file>

<file path=ppt/tags/tag157.xml><?xml version="1.0" encoding="utf-8"?>
<p:tagLst xmlns:p="http://schemas.openxmlformats.org/presentationml/2006/main">
  <p:tag name="KSO_WM_TEMPLATE_CATEGORY" val="diagram"/>
  <p:tag name="KSO_WM_TEMPLATE_INDEX" val="20181226"/>
  <p:tag name="KSO_WM_UNIT_TYPE" val="l_h_f"/>
  <p:tag name="KSO_WM_UNIT_INDEX" val="1_1_1"/>
  <p:tag name="KSO_WM_UNIT_ID" val="diagram20181226_2*l_h_f*1_1_1"/>
  <p:tag name="KSO_WM_UNIT_LAYERLEVEL" val="1_1_1"/>
  <p:tag name="KSO_WM_UNIT_VALUE" val="36"/>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13"/>
  <p:tag name="KSO_WM_UNIT_TEXT_FILL_TYPE" val="1"/>
</p:tagLst>
</file>

<file path=ppt/tags/tag158.xml><?xml version="1.0" encoding="utf-8"?>
<p:tagLst xmlns:p="http://schemas.openxmlformats.org/presentationml/2006/main">
  <p:tag name="KSO_WM_TEMPLATE_CATEGORY" val="diagram"/>
  <p:tag name="KSO_WM_TEMPLATE_INDEX" val="20181226"/>
  <p:tag name="KSO_WM_UNIT_TYPE" val="l_h_f"/>
  <p:tag name="KSO_WM_UNIT_INDEX" val="1_2_1"/>
  <p:tag name="KSO_WM_UNIT_ID" val="diagram20181226_2*l_h_f*1_2_1"/>
  <p:tag name="KSO_WM_UNIT_LAYERLEVEL" val="1_1_1"/>
  <p:tag name="KSO_WM_UNIT_VALUE" val="51"/>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13"/>
  <p:tag name="KSO_WM_UNIT_TEXT_FILL_TYPE" val="1"/>
</p:tagLst>
</file>

<file path=ppt/tags/tag159.xml><?xml version="1.0" encoding="utf-8"?>
<p:tagLst xmlns:p="http://schemas.openxmlformats.org/presentationml/2006/main">
  <p:tag name="KSO_WM_TEMPLATE_CATEGORY" val="diagram"/>
  <p:tag name="KSO_WM_TEMPLATE_INDEX" val="20181226"/>
  <p:tag name="KSO_WM_UNIT_TYPE" val="l_h_f"/>
  <p:tag name="KSO_WM_UNIT_INDEX" val="1_4_1"/>
  <p:tag name="KSO_WM_UNIT_ID" val="diagram20181226_2*l_h_f*1_4_1"/>
  <p:tag name="KSO_WM_UNIT_LAYERLEVEL" val="1_1_1"/>
  <p:tag name="KSO_WM_UNIT_VALUE" val="36"/>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13"/>
  <p:tag name="KSO_WM_UNIT_TEXT_FILL_TYPE" val="1"/>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19275_2*l_h_i*1_3_2"/>
  <p:tag name="KSO_WM_TEMPLATE_CATEGORY" val="diagram"/>
  <p:tag name="KSO_WM_TEMPLATE_INDEX" val="20219275"/>
  <p:tag name="KSO_WM_UNIT_LAYERLEVEL" val="1_1_1"/>
  <p:tag name="KSO_WM_TAG_VERSION" val="1.0"/>
  <p:tag name="KSO_WM_BEAUTIFY_FLAG" val="#wm#"/>
  <p:tag name="KSO_WM_CHIP_GROUPID" val="60b9e74b65103b6cf1b28634"/>
  <p:tag name="KSO_WM_CHIP_XID" val="60b9e74b65103b6cf1b28635"/>
  <p:tag name="KSO_WM_ASSEMBLE_CHIP_INDEX" val="860103280f9e427aab30ba754becec4e"/>
  <p:tag name="KSO_WM_UNIT_VALUE" val="4"/>
  <p:tag name="KSO_WM_UNIT_TEXT_FILL_FORE_SCHEMECOLOR_INDEX" val="14"/>
  <p:tag name="KSO_WM_UNIT_TEXT_FILL_TYPE" val="1"/>
</p:tagLst>
</file>

<file path=ppt/tags/tag160.xml><?xml version="1.0" encoding="utf-8"?>
<p:tagLst xmlns:p="http://schemas.openxmlformats.org/presentationml/2006/main">
  <p:tag name="KSO_WM_TEMPLATE_CATEGORY" val="diagram"/>
  <p:tag name="KSO_WM_TEMPLATE_INDEX" val="20181226"/>
  <p:tag name="KSO_WM_UNIT_TYPE" val="l_h_f"/>
  <p:tag name="KSO_WM_UNIT_INDEX" val="1_5_1"/>
  <p:tag name="KSO_WM_UNIT_ID" val="diagram20181226_2*l_h_f*1_5_1"/>
  <p:tag name="KSO_WM_UNIT_LAYERLEVEL" val="1_1_1"/>
  <p:tag name="KSO_WM_UNIT_VALUE" val="36"/>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13"/>
  <p:tag name="KSO_WM_UNIT_TEXT_FILL_TYPE" val="1"/>
</p:tagLst>
</file>

<file path=ppt/tags/tag161.xml><?xml version="1.0" encoding="utf-8"?>
<p:tagLst xmlns:p="http://schemas.openxmlformats.org/presentationml/2006/main">
  <p:tag name="KSO_WM_TEMPLATE_CATEGORY" val="diagram"/>
  <p:tag name="KSO_WM_TEMPLATE_INDEX" val="20181226"/>
  <p:tag name="KSO_WM_UNIT_TYPE" val="l_i"/>
  <p:tag name="KSO_WM_UNIT_INDEX" val="1_43"/>
  <p:tag name="KSO_WM_UNIT_ID" val="diagram20181226_2*l_i*1_43"/>
  <p:tag name="KSO_WM_UNIT_LAYERLEVEL" val="1_1"/>
  <p:tag name="KSO_WM_BEAUTIFY_FLAG" val="#wm#"/>
  <p:tag name="KSO_WM_TAG_VERSION" val="1.0"/>
  <p:tag name="KSO_WM_DIAGRAM_GROUP_CODE" val="l1-1"/>
</p:tagLst>
</file>

<file path=ppt/tags/tag162.xml><?xml version="1.0" encoding="utf-8"?>
<p:tagLst xmlns:p="http://schemas.openxmlformats.org/presentationml/2006/main">
  <p:tag name="KSO_WM_TAG_VERSION" val="1.0"/>
  <p:tag name="KSO_WM_BEAUTIFY_FLAG" val="#wm#"/>
  <p:tag name="KSO_WM_TEMPLATE_CATEGORY" val="diagram"/>
  <p:tag name="KSO_WM_TEMPLATE_INDEX" val="20170389"/>
  <p:tag name="KSO_WM_UNIT_TYPE" val="l_h_i"/>
  <p:tag name="KSO_WM_UNIT_INDEX" val="1_1_1"/>
  <p:tag name="KSO_WM_UNIT_ID" val="diagram20170389_1*l_h_i*1_1_1"/>
  <p:tag name="KSO_WM_UNIT_LAYERLEVEL" val="1_1_1"/>
  <p:tag name="KSO_WM_DIAGRAM_GROUP_CODE" val="l1-1"/>
  <p:tag name="KSO_WM_UNIT_FILL_FORE_SCHEMECOLOR_INDEX" val="5"/>
  <p:tag name="KSO_WM_UNIT_FILL_TYPE" val="1"/>
  <p:tag name="KSO_WM_UNIT_TEXT_FILL_FORE_SCHEMECOLOR_INDEX" val="13"/>
  <p:tag name="KSO_WM_UNIT_TEXT_FILL_TYPE" val="1"/>
</p:tagLst>
</file>

<file path=ppt/tags/tag163.xml><?xml version="1.0" encoding="utf-8"?>
<p:tagLst xmlns:p="http://schemas.openxmlformats.org/presentationml/2006/main">
  <p:tag name="KSO_WM_TAG_VERSION" val="1.0"/>
  <p:tag name="KSO_WM_BEAUTIFY_FLAG" val="#wm#"/>
  <p:tag name="KSO_WM_TEMPLATE_CATEGORY" val="diagram"/>
  <p:tag name="KSO_WM_TEMPLATE_INDEX" val="20170389"/>
  <p:tag name="KSO_WM_UNIT_TYPE" val="l_h_a"/>
  <p:tag name="KSO_WM_UNIT_INDEX" val="1_1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l1-1"/>
  <p:tag name="KSO_WM_UNIT_ID" val="diagram20170389_1*l_h_a*1_1_1"/>
  <p:tag name="KSO_WM_UNIT_TEXT_FILL_FORE_SCHEMECOLOR_INDEX" val="13"/>
  <p:tag name="KSO_WM_UNIT_TEXT_FILL_TYPE" val="1"/>
</p:tagLst>
</file>

<file path=ppt/tags/tag164.xml><?xml version="1.0" encoding="utf-8"?>
<p:tagLst xmlns:p="http://schemas.openxmlformats.org/presentationml/2006/main">
  <p:tag name="KSO_WM_TAG_VERSION" val="1.0"/>
  <p:tag name="KSO_WM_BEAUTIFY_FLAG" val="#wm#"/>
  <p:tag name="KSO_WM_TEMPLATE_CATEGORY" val="diagram"/>
  <p:tag name="KSO_WM_TEMPLATE_INDEX" val="20170389"/>
  <p:tag name="KSO_WM_UNIT_TYPE" val="l_h_f"/>
  <p:tag name="KSO_WM_UNIT_INDEX" val="1_1_1"/>
  <p:tag name="KSO_WM_UNIT_LAYERLEVEL" val="1_1_1"/>
  <p:tag name="KSO_WM_UNIT_VALUE" val="27"/>
  <p:tag name="KSO_WM_UNIT_HIGHLIGHT" val="0"/>
  <p:tag name="KSO_WM_UNIT_COMPATIBLE" val="0"/>
  <p:tag name="KSO_WM_UNIT_CLEAR" val="0"/>
  <p:tag name="KSO_WM_UNIT_PRESET_TEXT_INDEX" val="4"/>
  <p:tag name="KSO_WM_UNIT_PRESET_TEXT_LEN" val="26"/>
  <p:tag name="KSO_WM_DIAGRAM_GROUP_CODE" val="l1-1"/>
  <p:tag name="KSO_WM_UNIT_ID" val="diagram20170389_1*l_h_f*1_1_1"/>
  <p:tag name="KSO_WM_UNIT_TEXT_FILL_FORE_SCHEMECOLOR_INDEX" val="13"/>
  <p:tag name="KSO_WM_UNIT_TEXT_FILL_TYPE" val="1"/>
</p:tagLst>
</file>

<file path=ppt/tags/tag165.xml><?xml version="1.0" encoding="utf-8"?>
<p:tagLst xmlns:p="http://schemas.openxmlformats.org/presentationml/2006/main">
  <p:tag name="KSO_WM_TAG_VERSION" val="1.0"/>
  <p:tag name="KSO_WM_BEAUTIFY_FLAG" val="#wm#"/>
  <p:tag name="KSO_WM_TEMPLATE_CATEGORY" val="diagram"/>
  <p:tag name="KSO_WM_TEMPLATE_INDEX" val="20170389"/>
  <p:tag name="KSO_WM_UNIT_TYPE" val="l_h_i"/>
  <p:tag name="KSO_WM_UNIT_INDEX" val="1_3_1"/>
  <p:tag name="KSO_WM_UNIT_ID" val="diagram20170389_1*l_h_i*1_3_1"/>
  <p:tag name="KSO_WM_UNIT_LAYERLEVEL" val="1_1_1"/>
  <p:tag name="KSO_WM_DIAGRAM_GROUP_CODE" val="l1-1"/>
  <p:tag name="KSO_WM_UNIT_FILL_FORE_SCHEMECOLOR_INDEX" val="5"/>
  <p:tag name="KSO_WM_UNIT_FILL_TYPE" val="1"/>
  <p:tag name="KSO_WM_UNIT_TEXT_FILL_FORE_SCHEMECOLOR_INDEX" val="13"/>
  <p:tag name="KSO_WM_UNIT_TEXT_FILL_TYPE" val="1"/>
</p:tagLst>
</file>

<file path=ppt/tags/tag166.xml><?xml version="1.0" encoding="utf-8"?>
<p:tagLst xmlns:p="http://schemas.openxmlformats.org/presentationml/2006/main">
  <p:tag name="KSO_WM_TAG_VERSION" val="1.0"/>
  <p:tag name="KSO_WM_BEAUTIFY_FLAG" val="#wm#"/>
  <p:tag name="KSO_WM_TEMPLATE_CATEGORY" val="diagram"/>
  <p:tag name="KSO_WM_TEMPLATE_INDEX" val="20170389"/>
  <p:tag name="KSO_WM_UNIT_TYPE" val="l_h_a"/>
  <p:tag name="KSO_WM_UNIT_INDEX" val="1_3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l1-1"/>
  <p:tag name="KSO_WM_UNIT_ID" val="diagram20170389_1*l_h_a*1_3_1"/>
  <p:tag name="KSO_WM_UNIT_TEXT_FILL_FORE_SCHEMECOLOR_INDEX" val="13"/>
  <p:tag name="KSO_WM_UNIT_TEXT_FILL_TYPE" val="1"/>
</p:tagLst>
</file>

<file path=ppt/tags/tag167.xml><?xml version="1.0" encoding="utf-8"?>
<p:tagLst xmlns:p="http://schemas.openxmlformats.org/presentationml/2006/main">
  <p:tag name="KSO_WM_TAG_VERSION" val="1.0"/>
  <p:tag name="KSO_WM_BEAUTIFY_FLAG" val="#wm#"/>
  <p:tag name="KSO_WM_TEMPLATE_CATEGORY" val="diagram"/>
  <p:tag name="KSO_WM_TEMPLATE_INDEX" val="20170389"/>
  <p:tag name="KSO_WM_UNIT_TYPE" val="l_h_f"/>
  <p:tag name="KSO_WM_UNIT_INDEX" val="1_3_1"/>
  <p:tag name="KSO_WM_UNIT_LAYERLEVEL" val="1_1_1"/>
  <p:tag name="KSO_WM_UNIT_VALUE" val="27"/>
  <p:tag name="KSO_WM_UNIT_HIGHLIGHT" val="0"/>
  <p:tag name="KSO_WM_UNIT_COMPATIBLE" val="0"/>
  <p:tag name="KSO_WM_UNIT_CLEAR" val="0"/>
  <p:tag name="KSO_WM_UNIT_PRESET_TEXT_INDEX" val="4"/>
  <p:tag name="KSO_WM_UNIT_PRESET_TEXT_LEN" val="26"/>
  <p:tag name="KSO_WM_DIAGRAM_GROUP_CODE" val="l1-1"/>
  <p:tag name="KSO_WM_UNIT_ID" val="diagram20170389_1*l_h_f*1_3_1"/>
  <p:tag name="KSO_WM_UNIT_TEXT_FILL_FORE_SCHEMECOLOR_INDEX" val="13"/>
  <p:tag name="KSO_WM_UNIT_TEXT_FILL_TYPE" val="1"/>
</p:tagLst>
</file>

<file path=ppt/tags/tag168.xml><?xml version="1.0" encoding="utf-8"?>
<p:tagLst xmlns:p="http://schemas.openxmlformats.org/presentationml/2006/main">
  <p:tag name="KSO_WM_TAG_VERSION" val="1.0"/>
  <p:tag name="KSO_WM_BEAUTIFY_FLAG" val="#wm#"/>
  <p:tag name="KSO_WM_TEMPLATE_CATEGORY" val="diagram"/>
  <p:tag name="KSO_WM_TEMPLATE_INDEX" val="20170389"/>
  <p:tag name="KSO_WM_UNIT_TYPE" val="l_h_i"/>
  <p:tag name="KSO_WM_UNIT_INDEX" val="1_2_1"/>
  <p:tag name="KSO_WM_UNIT_ID" val="diagram20170389_1*l_h_i*1_2_1"/>
  <p:tag name="KSO_WM_UNIT_LAYERLEVEL" val="1_1_1"/>
  <p:tag name="KSO_WM_DIAGRAM_GROUP_CODE" val="l1-1"/>
  <p:tag name="KSO_WM_UNIT_FILL_FORE_SCHEMECOLOR_INDEX" val="5"/>
  <p:tag name="KSO_WM_UNIT_FILL_TYPE" val="1"/>
  <p:tag name="KSO_WM_UNIT_TEXT_FILL_FORE_SCHEMECOLOR_INDEX" val="13"/>
  <p:tag name="KSO_WM_UNIT_TEXT_FILL_TYPE" val="1"/>
</p:tagLst>
</file>

<file path=ppt/tags/tag169.xml><?xml version="1.0" encoding="utf-8"?>
<p:tagLst xmlns:p="http://schemas.openxmlformats.org/presentationml/2006/main">
  <p:tag name="KSO_WM_TAG_VERSION" val="1.0"/>
  <p:tag name="KSO_WM_BEAUTIFY_FLAG" val="#wm#"/>
  <p:tag name="KSO_WM_TEMPLATE_CATEGORY" val="diagram"/>
  <p:tag name="KSO_WM_TEMPLATE_INDEX" val="20170389"/>
  <p:tag name="KSO_WM_UNIT_TYPE" val="l_h_a"/>
  <p:tag name="KSO_WM_UNIT_INDEX" val="1_2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l1-1"/>
  <p:tag name="KSO_WM_UNIT_ID" val="diagram20170389_1*l_h_a*1_2_1"/>
  <p:tag name="KSO_WM_UNIT_TEXT_FILL_FORE_SCHEMECOLOR_INDEX" val="13"/>
  <p:tag name="KSO_WM_UNIT_TEXT_FILL_TYPE" val="1"/>
</p:tagLst>
</file>

<file path=ppt/tags/tag17.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19275_2*l_h_f*1_3_1"/>
  <p:tag name="KSO_WM_TEMPLATE_CATEGORY" val="diagram"/>
  <p:tag name="KSO_WM_TEMPLATE_INDEX" val="20219275"/>
  <p:tag name="KSO_WM_UNIT_LAYERLEVEL" val="1_1_1"/>
  <p:tag name="KSO_WM_TAG_VERSION" val="1.0"/>
  <p:tag name="KSO_WM_BEAUTIFY_FLAG" val="#wm#"/>
  <p:tag name="KSO_WM_CHIP_GROUPID" val="60b9e74b65103b6cf1b28634"/>
  <p:tag name="KSO_WM_CHIP_XID" val="60b9e74b65103b6cf1b28635"/>
  <p:tag name="KSO_WM_ASSEMBLE_CHIP_INDEX" val="860103280f9e427aab30ba754becec4e"/>
  <p:tag name="KSO_WM_UNIT_VALUE" val="56"/>
  <p:tag name="KSO_WM_UNIT_TEXT_FILL_FORE_SCHEMECOLOR_INDEX" val="13"/>
  <p:tag name="KSO_WM_UNIT_TEXT_FILL_TYPE" val="1"/>
</p:tagLst>
</file>

<file path=ppt/tags/tag170.xml><?xml version="1.0" encoding="utf-8"?>
<p:tagLst xmlns:p="http://schemas.openxmlformats.org/presentationml/2006/main">
  <p:tag name="KSO_WM_TAG_VERSION" val="1.0"/>
  <p:tag name="KSO_WM_BEAUTIFY_FLAG" val="#wm#"/>
  <p:tag name="KSO_WM_TEMPLATE_CATEGORY" val="diagram"/>
  <p:tag name="KSO_WM_TEMPLATE_INDEX" val="20170389"/>
  <p:tag name="KSO_WM_UNIT_TYPE" val="l_h_f"/>
  <p:tag name="KSO_WM_UNIT_INDEX" val="1_2_1"/>
  <p:tag name="KSO_WM_UNIT_LAYERLEVEL" val="1_1_1"/>
  <p:tag name="KSO_WM_UNIT_VALUE" val="30"/>
  <p:tag name="KSO_WM_UNIT_HIGHLIGHT" val="0"/>
  <p:tag name="KSO_WM_UNIT_COMPATIBLE" val="0"/>
  <p:tag name="KSO_WM_UNIT_CLEAR" val="0"/>
  <p:tag name="KSO_WM_UNIT_PRESET_TEXT_INDEX" val="4"/>
  <p:tag name="KSO_WM_UNIT_PRESET_TEXT_LEN" val="26"/>
  <p:tag name="KSO_WM_DIAGRAM_GROUP_CODE" val="l1-1"/>
  <p:tag name="KSO_WM_UNIT_ID" val="diagram20170389_1*l_h_f*1_2_1"/>
  <p:tag name="KSO_WM_UNIT_TEXT_FILL_FORE_SCHEMECOLOR_INDEX" val="13"/>
  <p:tag name="KSO_WM_UNIT_TEXT_FILL_TYPE" val="1"/>
</p:tagLst>
</file>

<file path=ppt/tags/tag171.xml><?xml version="1.0" encoding="utf-8"?>
<p:tagLst xmlns:p="http://schemas.openxmlformats.org/presentationml/2006/main">
  <p:tag name="KSO_WM_TAG_VERSION" val="1.0"/>
  <p:tag name="KSO_WM_BEAUTIFY_FLAG" val="#wm#"/>
  <p:tag name="KSO_WM_TEMPLATE_CATEGORY" val="diagram"/>
  <p:tag name="KSO_WM_TEMPLATE_INDEX" val="20170389"/>
  <p:tag name="KSO_WM_UNIT_TYPE" val="l_h_i"/>
  <p:tag name="KSO_WM_UNIT_INDEX" val="1_3_2"/>
  <p:tag name="KSO_WM_UNIT_ID" val="diagram20170389_1*l_h_i*1_3_2"/>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72.xml><?xml version="1.0" encoding="utf-8"?>
<p:tagLst xmlns:p="http://schemas.openxmlformats.org/presentationml/2006/main">
  <p:tag name="KSO_WM_TAG_VERSION" val="1.0"/>
  <p:tag name="KSO_WM_BEAUTIFY_FLAG" val="#wm#"/>
  <p:tag name="KSO_WM_TEMPLATE_CATEGORY" val="diagram"/>
  <p:tag name="KSO_WM_TEMPLATE_INDEX" val="20170389"/>
  <p:tag name="KSO_WM_UNIT_TYPE" val="l_h_i"/>
  <p:tag name="KSO_WM_UNIT_INDEX" val="1_2_2"/>
  <p:tag name="KSO_WM_UNIT_ID" val="diagram20170389_1*l_h_i*1_2_2"/>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73.xml><?xml version="1.0" encoding="utf-8"?>
<p:tagLst xmlns:p="http://schemas.openxmlformats.org/presentationml/2006/main">
  <p:tag name="KSO_WM_TAG_VERSION" val="1.0"/>
  <p:tag name="KSO_WM_BEAUTIFY_FLAG" val="#wm#"/>
  <p:tag name="KSO_WM_TEMPLATE_CATEGORY" val="diagram"/>
  <p:tag name="KSO_WM_TEMPLATE_INDEX" val="20170389"/>
  <p:tag name="KSO_WM_UNIT_TYPE" val="l_h_i"/>
  <p:tag name="KSO_WM_UNIT_INDEX" val="1_1_3"/>
  <p:tag name="KSO_WM_UNIT_ID" val="diagram20170389_1*l_h_i*1_1_3"/>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74.xml><?xml version="1.0" encoding="utf-8"?>
<p:tagLst xmlns:p="http://schemas.openxmlformats.org/presentationml/2006/main">
  <p:tag name="KSO_WM_TAG_VERSION" val="1.0"/>
  <p:tag name="KSO_WM_BEAUTIFY_FLAG" val="#wm#"/>
  <p:tag name="KSO_WM_TEMPLATE_CATEGORY" val="diagram"/>
  <p:tag name="KSO_WM_TEMPLATE_INDEX" val="20170389"/>
  <p:tag name="KSO_WM_UNIT_TYPE" val="l_h_i"/>
  <p:tag name="KSO_WM_UNIT_INDEX" val="1_1_2"/>
  <p:tag name="KSO_WM_UNIT_ID" val="diagram20170389_1*l_h_i*1_1_2"/>
  <p:tag name="KSO_WM_UNIT_LAYERLEVEL" val="1_1_1"/>
  <p:tag name="KSO_WM_DIAGRAM_GROUP_CODE" val="l1-1"/>
  <p:tag name="KSO_WM_UNIT_TEXT_FILL_FORE_SCHEMECOLOR_INDEX" val="14"/>
  <p:tag name="KSO_WM_UNIT_TEXT_FILL_TYPE" val="1"/>
</p:tagLst>
</file>

<file path=ppt/tags/tag175.xml><?xml version="1.0" encoding="utf-8"?>
<p:tagLst xmlns:p="http://schemas.openxmlformats.org/presentationml/2006/main">
  <p:tag name="KSO_WM_TAG_VERSION" val="1.0"/>
  <p:tag name="KSO_WM_BEAUTIFY_FLAG" val="#wm#"/>
  <p:tag name="KSO_WM_TEMPLATE_CATEGORY" val="diagram"/>
  <p:tag name="KSO_WM_TEMPLATE_INDEX" val="20170389"/>
  <p:tag name="KSO_WM_UNIT_TYPE" val="l_h_i"/>
  <p:tag name="KSO_WM_UNIT_INDEX" val="1_2_3"/>
  <p:tag name="KSO_WM_UNIT_ID" val="diagram20170389_1*l_h_i*1_2_3"/>
  <p:tag name="KSO_WM_UNIT_LAYERLEVEL" val="1_1_1"/>
  <p:tag name="KSO_WM_DIAGRAM_GROUP_CODE" val="l1-1"/>
  <p:tag name="KSO_WM_UNIT_TEXT_FILL_FORE_SCHEMECOLOR_INDEX" val="14"/>
  <p:tag name="KSO_WM_UNIT_TEXT_FILL_TYPE" val="1"/>
</p:tagLst>
</file>

<file path=ppt/tags/tag176.xml><?xml version="1.0" encoding="utf-8"?>
<p:tagLst xmlns:p="http://schemas.openxmlformats.org/presentationml/2006/main">
  <p:tag name="KSO_WM_TAG_VERSION" val="1.0"/>
  <p:tag name="KSO_WM_BEAUTIFY_FLAG" val="#wm#"/>
  <p:tag name="KSO_WM_TEMPLATE_CATEGORY" val="diagram"/>
  <p:tag name="KSO_WM_TEMPLATE_INDEX" val="20170389"/>
  <p:tag name="KSO_WM_UNIT_TYPE" val="l_h_i"/>
  <p:tag name="KSO_WM_UNIT_INDEX" val="1_3_3"/>
  <p:tag name="KSO_WM_UNIT_ID" val="diagram20170389_1*l_h_i*1_3_3"/>
  <p:tag name="KSO_WM_UNIT_LAYERLEVEL" val="1_1_1"/>
  <p:tag name="KSO_WM_DIAGRAM_GROUP_CODE" val="l1-1"/>
  <p:tag name="KSO_WM_UNIT_TEXT_FILL_FORE_SCHEMECOLOR_INDEX" val="14"/>
  <p:tag name="KSO_WM_UNIT_TEXT_FILL_TYPE" val="1"/>
</p:tagLst>
</file>

<file path=ppt/tags/tag177.xml><?xml version="1.0" encoding="utf-8"?>
<p:tagLst xmlns:p="http://schemas.openxmlformats.org/presentationml/2006/main">
  <p:tag name="KSO_WM_TAG_VERSION" val="1.0"/>
  <p:tag name="KSO_WM_BEAUTIFY_FLAG" val="#wm#"/>
  <p:tag name="KSO_WM_UNIT_TYPE" val="i"/>
  <p:tag name="KSO_WM_UNIT_ID" val="diagram160536_4*i*1"/>
  <p:tag name="KSO_WM_TEMPLATE_CATEGORY" val="diagram"/>
  <p:tag name="KSO_WM_TEMPLATE_INDEX" val="160536"/>
  <p:tag name="KSO_WM_UNIT_INDEX" val="1"/>
</p:tagLst>
</file>

<file path=ppt/tags/tag178.xml><?xml version="1.0" encoding="utf-8"?>
<p:tagLst xmlns:p="http://schemas.openxmlformats.org/presentationml/2006/main">
  <p:tag name="KSO_WM_TAG_VERSION" val="1.0"/>
  <p:tag name="KSO_WM_BEAUTIFY_FLAG" val="#wm#"/>
  <p:tag name="KSO_WM_UNIT_ID" val="diagram160536_4*l_i*1_1"/>
  <p:tag name="KSO_WM_TEMPLATE_CATEGORY" val="diagram"/>
  <p:tag name="KSO_WM_TEMPLATE_INDEX" val="160536"/>
  <p:tag name="KSO_WM_UNIT_TYPE" val="l_i"/>
  <p:tag name="KSO_WM_UNIT_INDEX" val="1_1"/>
  <p:tag name="KSO_WM_UNIT_CLEAR" val="1"/>
  <p:tag name="KSO_WM_UNIT_LAYERLEVEL" val="1_1"/>
  <p:tag name="KSO_WM_DIAGRAM_GROUP_CODE" val="l1-1"/>
  <p:tag name="KSO_WM_UNIT_FILL_FORE_SCHEMECOLOR_INDEX" val="14"/>
  <p:tag name="KSO_WM_UNIT_FILL_TYPE" val="1"/>
</p:tagLst>
</file>

<file path=ppt/tags/tag179.xml><?xml version="1.0" encoding="utf-8"?>
<p:tagLst xmlns:p="http://schemas.openxmlformats.org/presentationml/2006/main">
  <p:tag name="KSO_WM_TAG_VERSION" val="1.0"/>
  <p:tag name="KSO_WM_BEAUTIFY_FLAG" val="#wm#"/>
  <p:tag name="KSO_WM_UNIT_ID" val="diagram160536_4*l_h_a*1_1_1"/>
  <p:tag name="KSO_WM_TEMPLATE_CATEGORY" val="diagram"/>
  <p:tag name="KSO_WM_TEMPLATE_INDEX" val="160536"/>
  <p:tag name="KSO_WM_UNIT_TYPE" val="l_h_a"/>
  <p:tag name="KSO_WM_UNIT_INDEX" val="1_1_1"/>
  <p:tag name="KSO_WM_UNIT_CLEAR" val="1"/>
  <p:tag name="KSO_WM_UNIT_LAYERLEVEL" val="1_1_1"/>
  <p:tag name="KSO_WM_UNIT_VALUE" val="16"/>
  <p:tag name="KSO_WM_UNIT_HIGHLIGHT" val="0"/>
  <p:tag name="KSO_WM_UNIT_COMPATIBLE" val="0"/>
  <p:tag name="KSO_WM_UNIT_PRESET_TEXT" val="AMET"/>
  <p:tag name="KSO_WM_DIAGRAM_GROUP_CODE" val="l1-1"/>
  <p:tag name="KSO_WM_UNIT_FILL_FORE_SCHEMECOLOR_INDEX" val="5"/>
  <p:tag name="KSO_WM_UNIT_FILL_TYPE" val="1"/>
  <p:tag name="KSO_WM_UNIT_TEXT_FILL_FORE_SCHEMECOLOR_INDEX" val="14"/>
  <p:tag name="KSO_WM_UNIT_TEXT_FILL_TYPE" val="1"/>
</p:tagLst>
</file>

<file path=ppt/tags/tag18.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19275_2*l_h_a*1_3_1"/>
  <p:tag name="KSO_WM_TEMPLATE_CATEGORY" val="diagram"/>
  <p:tag name="KSO_WM_TEMPLATE_INDEX" val="20219275"/>
  <p:tag name="KSO_WM_UNIT_LAYERLEVEL" val="1_1_1"/>
  <p:tag name="KSO_WM_TAG_VERSION" val="1.0"/>
  <p:tag name="KSO_WM_BEAUTIFY_FLAG" val="#wm#"/>
  <p:tag name="KSO_WM_CHIP_GROUPID" val="60b9e74b65103b6cf1b28634"/>
  <p:tag name="KSO_WM_CHIP_XID" val="60b9e74b65103b6cf1b28635"/>
  <p:tag name="KSO_WM_ASSEMBLE_CHIP_INDEX" val="860103280f9e427aab30ba754becec4e"/>
  <p:tag name="KSO_WM_UNIT_VALUE" val="7"/>
  <p:tag name="KSO_WM_UNIT_TEXT_FILL_FORE_SCHEMECOLOR_INDEX" val="14"/>
  <p:tag name="KSO_WM_UNIT_TEXT_FILL_TYPE" val="1"/>
</p:tagLst>
</file>

<file path=ppt/tags/tag180.xml><?xml version="1.0" encoding="utf-8"?>
<p:tagLst xmlns:p="http://schemas.openxmlformats.org/presentationml/2006/main">
  <p:tag name="KSO_WM_TAG_VERSION" val="1.0"/>
  <p:tag name="KSO_WM_BEAUTIFY_FLAG" val="#wm#"/>
  <p:tag name="KSO_WM_UNIT_ID" val="diagram160536_4*l_h_a*1_2_1"/>
  <p:tag name="KSO_WM_TEMPLATE_CATEGORY" val="diagram"/>
  <p:tag name="KSO_WM_TEMPLATE_INDEX" val="160536"/>
  <p:tag name="KSO_WM_UNIT_TYPE" val="l_h_a"/>
  <p:tag name="KSO_WM_UNIT_INDEX" val="1_2_1"/>
  <p:tag name="KSO_WM_UNIT_CLEAR" val="1"/>
  <p:tag name="KSO_WM_UNIT_LAYERLEVEL" val="1_1_1"/>
  <p:tag name="KSO_WM_UNIT_VALUE" val="16"/>
  <p:tag name="KSO_WM_UNIT_HIGHLIGHT" val="0"/>
  <p:tag name="KSO_WM_UNIT_COMPATIBLE" val="0"/>
  <p:tag name="KSO_WM_UNIT_PRESET_TEXT" val="AMET"/>
  <p:tag name="KSO_WM_DIAGRAM_GROUP_CODE" val="l1-1"/>
  <p:tag name="KSO_WM_UNIT_FILL_FORE_SCHEMECOLOR_INDEX" val="6"/>
  <p:tag name="KSO_WM_UNIT_FILL_TYPE" val="1"/>
  <p:tag name="KSO_WM_UNIT_TEXT_FILL_FORE_SCHEMECOLOR_INDEX" val="14"/>
  <p:tag name="KSO_WM_UNIT_TEXT_FILL_TYPE" val="1"/>
</p:tagLst>
</file>

<file path=ppt/tags/tag181.xml><?xml version="1.0" encoding="utf-8"?>
<p:tagLst xmlns:p="http://schemas.openxmlformats.org/presentationml/2006/main">
  <p:tag name="KSO_WM_TAG_VERSION" val="1.0"/>
  <p:tag name="KSO_WM_BEAUTIFY_FLAG" val="#wm#"/>
  <p:tag name="KSO_WM_UNIT_ID" val="diagram160536_4*l_h_f*1_1_1"/>
  <p:tag name="KSO_WM_TEMPLATE_CATEGORY" val="diagram"/>
  <p:tag name="KSO_WM_TEMPLATE_INDEX" val="160536"/>
  <p:tag name="KSO_WM_UNIT_TYPE" val="l_h_f"/>
  <p:tag name="KSO_WM_UNIT_INDEX" val="1_1_1"/>
  <p:tag name="KSO_WM_UNIT_CLEAR" val="1"/>
  <p:tag name="KSO_WM_UNIT_LAYERLEVEL" val="1_1_1"/>
  <p:tag name="KSO_WM_UNIT_VALUE" val="64"/>
  <p:tag name="KSO_WM_UNIT_HIGHLIGHT" val="0"/>
  <p:tag name="KSO_WM_UNIT_COMPATIBLE" val="0"/>
  <p:tag name="KSO_WM_UNIT_PRESET_TEXT_INDEX" val="4"/>
  <p:tag name="KSO_WM_UNIT_PRESET_TEXT_LEN" val="57"/>
  <p:tag name="KSO_WM_DIAGRAM_GROUP_CODE" val="l1-1"/>
  <p:tag name="KSO_WM_UNIT_TEXT_FILL_FORE_SCHEMECOLOR_INDEX" val="15"/>
  <p:tag name="KSO_WM_UNIT_TEXT_FILL_TYPE" val="1"/>
</p:tagLst>
</file>

<file path=ppt/tags/tag182.xml><?xml version="1.0" encoding="utf-8"?>
<p:tagLst xmlns:p="http://schemas.openxmlformats.org/presentationml/2006/main">
  <p:tag name="KSO_WM_TAG_VERSION" val="1.0"/>
  <p:tag name="KSO_WM_BEAUTIFY_FLAG" val="#wm#"/>
  <p:tag name="KSO_WM_UNIT_ID" val="diagram160536_4*l_h_f*1_2_1"/>
  <p:tag name="KSO_WM_TEMPLATE_CATEGORY" val="diagram"/>
  <p:tag name="KSO_WM_TEMPLATE_INDEX" val="160536"/>
  <p:tag name="KSO_WM_UNIT_TYPE" val="l_h_f"/>
  <p:tag name="KSO_WM_UNIT_INDEX" val="1_2_1"/>
  <p:tag name="KSO_WM_UNIT_CLEAR" val="1"/>
  <p:tag name="KSO_WM_UNIT_LAYERLEVEL" val="1_1_1"/>
  <p:tag name="KSO_WM_UNIT_VALUE" val="64"/>
  <p:tag name="KSO_WM_UNIT_HIGHLIGHT" val="0"/>
  <p:tag name="KSO_WM_UNIT_COMPATIBLE" val="0"/>
  <p:tag name="KSO_WM_UNIT_PRESET_TEXT_INDEX" val="4"/>
  <p:tag name="KSO_WM_UNIT_PRESET_TEXT_LEN" val="57"/>
  <p:tag name="KSO_WM_DIAGRAM_GROUP_CODE" val="l1-1"/>
  <p:tag name="KSO_WM_UNIT_TEXT_FILL_FORE_SCHEMECOLOR_INDEX" val="15"/>
  <p:tag name="KSO_WM_UNIT_TEXT_FILL_TYPE" val="1"/>
</p:tagLst>
</file>

<file path=ppt/tags/tag183.xml><?xml version="1.0" encoding="utf-8"?>
<p:tagLst xmlns:p="http://schemas.openxmlformats.org/presentationml/2006/main">
  <p:tag name="KSO_WM_TEMPLATE_CATEGORY" val="diagram"/>
  <p:tag name="KSO_WM_TEMPLATE_INDEX" val="20181196"/>
  <p:tag name="KSO_WM_UNIT_TYPE" val="l_h_i"/>
  <p:tag name="KSO_WM_UNIT_INDEX" val="1_1_1"/>
  <p:tag name="KSO_WM_UNIT_ID" val="diagram20181196_2*l_h_i*1_1_1"/>
  <p:tag name="KSO_WM_UNIT_LAYERLEVEL" val="1_1_1"/>
  <p:tag name="KSO_WM_BEAUTIFY_FLAG" val="#wm#"/>
  <p:tag name="KSO_WM_TAG_VERSION" val="1.0"/>
  <p:tag name="KSO_WM_DIAGRAM_GROUP_CODE" val="l1-1"/>
  <p:tag name="KSO_WM_UNIT_FILL_FORE_SCHEMECOLOR_INDEX" val="10"/>
  <p:tag name="KSO_WM_UNIT_FILL_TYPE" val="1"/>
  <p:tag name="KSO_WM_UNIT_TEXT_FILL_FORE_SCHEMECOLOR_INDEX" val="13"/>
  <p:tag name="KSO_WM_UNIT_TEXT_FILL_TYPE" val="1"/>
</p:tagLst>
</file>

<file path=ppt/tags/tag184.xml><?xml version="1.0" encoding="utf-8"?>
<p:tagLst xmlns:p="http://schemas.openxmlformats.org/presentationml/2006/main">
  <p:tag name="KSO_WM_TEMPLATE_CATEGORY" val="diagram"/>
  <p:tag name="KSO_WM_TEMPLATE_INDEX" val="20181196"/>
  <p:tag name="KSO_WM_UNIT_TYPE" val="l_h_i"/>
  <p:tag name="KSO_WM_UNIT_INDEX" val="1_1_2"/>
  <p:tag name="KSO_WM_UNIT_ID" val="diagram20181196_2*l_h_i*1_1_2"/>
  <p:tag name="KSO_WM_UNIT_LAYERLEVEL" val="1_1_1"/>
  <p:tag name="KSO_WM_BEAUTIFY_FLAG" val="#wm#"/>
  <p:tag name="KSO_WM_TAG_VERSION" val="1.0"/>
  <p:tag name="KSO_WM_DIAGRAM_GROUP_CODE" val="l1-1"/>
  <p:tag name="KSO_WM_UNIT_FILL_FORE_SCHEMECOLOR_INDEX" val="10"/>
  <p:tag name="KSO_WM_UNIT_FILL_TYPE" val="1"/>
  <p:tag name="KSO_WM_UNIT_TEXT_FILL_FORE_SCHEMECOLOR_INDEX" val="13"/>
  <p:tag name="KSO_WM_UNIT_TEXT_FILL_TYPE" val="1"/>
</p:tagLst>
</file>

<file path=ppt/tags/tag185.xml><?xml version="1.0" encoding="utf-8"?>
<p:tagLst xmlns:p="http://schemas.openxmlformats.org/presentationml/2006/main">
  <p:tag name="KSO_WM_TEMPLATE_CATEGORY" val="diagram"/>
  <p:tag name="KSO_WM_TEMPLATE_INDEX" val="20181196"/>
  <p:tag name="KSO_WM_UNIT_TYPE" val="l_h_i"/>
  <p:tag name="KSO_WM_UNIT_INDEX" val="1_1_3"/>
  <p:tag name="KSO_WM_UNIT_ID" val="diagram20181196_2*l_h_i*1_1_3"/>
  <p:tag name="KSO_WM_UNIT_LAYERLEVEL" val="1_1_1"/>
  <p:tag name="KSO_WM_BEAUTIFY_FLAG" val="#wm#"/>
  <p:tag name="KSO_WM_TAG_VERSION" val="1.0"/>
  <p:tag name="KSO_WM_DIAGRAM_GROUP_CODE" val="l1-1"/>
  <p:tag name="KSO_WM_UNIT_FILL_FORE_SCHEMECOLOR_INDEX" val="10"/>
  <p:tag name="KSO_WM_UNIT_FILL_TYPE" val="1"/>
  <p:tag name="KSO_WM_UNIT_TEXT_FILL_FORE_SCHEMECOLOR_INDEX" val="13"/>
  <p:tag name="KSO_WM_UNIT_TEXT_FILL_TYPE" val="1"/>
</p:tagLst>
</file>

<file path=ppt/tags/tag186.xml><?xml version="1.0" encoding="utf-8"?>
<p:tagLst xmlns:p="http://schemas.openxmlformats.org/presentationml/2006/main">
  <p:tag name="KSO_WM_TEMPLATE_CATEGORY" val="diagram"/>
  <p:tag name="KSO_WM_TEMPLATE_INDEX" val="20181196"/>
  <p:tag name="KSO_WM_UNIT_TYPE" val="l_h_f"/>
  <p:tag name="KSO_WM_UNIT_INDEX" val="1_1_1"/>
  <p:tag name="KSO_WM_UNIT_ID" val="diagram20181196_2*l_h_f*1_1_1"/>
  <p:tag name="KSO_WM_UNIT_LAYERLEVEL" val="1_1_1"/>
  <p:tag name="KSO_WM_UNIT_VALUE" val="12"/>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
  <p:tag name="KSO_WM_UNIT_TEXT_FILL_FORE_SCHEMECOLOR_INDEX" val="14"/>
  <p:tag name="KSO_WM_UNIT_TEXT_FILL_TYPE" val="1"/>
</p:tagLst>
</file>

<file path=ppt/tags/tag187.xml><?xml version="1.0" encoding="utf-8"?>
<p:tagLst xmlns:p="http://schemas.openxmlformats.org/presentationml/2006/main">
  <p:tag name="KSO_WM_TEMPLATE_CATEGORY" val="diagram"/>
  <p:tag name="KSO_WM_TEMPLATE_INDEX" val="20181196"/>
  <p:tag name="KSO_WM_UNIT_TYPE" val="l_h_a"/>
  <p:tag name="KSO_WM_UNIT_INDEX" val="1_1_1"/>
  <p:tag name="KSO_WM_UNIT_ID" val="diagram20181196_2*l_h_a*1_1_1"/>
  <p:tag name="KSO_WM_UNIT_LAYERLEVEL" val="1_1_1"/>
  <p:tag name="KSO_WM_UNIT_VALUE" val="4"/>
  <p:tag name="KSO_WM_UNIT_HIGHLIGHT" val="0"/>
  <p:tag name="KSO_WM_UNIT_COMPATIBLE" val="0"/>
  <p:tag name="KSO_WM_UNIT_CLEAR" val="0"/>
  <p:tag name="KSO_WM_BEAUTIFY_FLAG" val="#wm#"/>
  <p:tag name="KSO_WM_TAG_VERSION" val="1.0"/>
  <p:tag name="KSO_WM_DIAGRAM_GROUP_CODE" val="l1-1"/>
  <p:tag name="KSO_WM_UNIT_PRESET_TEXT" val="内容文字"/>
  <p:tag name="KSO_WM_UNIT_TEXT_FILL_FORE_SCHEMECOLOR_INDEX" val="14"/>
  <p:tag name="KSO_WM_UNIT_TEXT_FILL_TYPE" val="1"/>
</p:tagLst>
</file>

<file path=ppt/tags/tag188.xml><?xml version="1.0" encoding="utf-8"?>
<p:tagLst xmlns:p="http://schemas.openxmlformats.org/presentationml/2006/main">
  <p:tag name="KSO_WM_TEMPLATE_CATEGORY" val="diagram"/>
  <p:tag name="KSO_WM_TEMPLATE_INDEX" val="20181196"/>
  <p:tag name="KSO_WM_UNIT_TYPE" val="l_h_i"/>
  <p:tag name="KSO_WM_UNIT_INDEX" val="1_2_1"/>
  <p:tag name="KSO_WM_UNIT_ID" val="diagram20181196_2*l_h_i*1_2_1"/>
  <p:tag name="KSO_WM_UNIT_LAYERLEVEL" val="1_1_1"/>
  <p:tag name="KSO_WM_BEAUTIFY_FLAG" val="#wm#"/>
  <p:tag name="KSO_WM_TAG_VERSION" val="1.0"/>
  <p:tag name="KSO_WM_DIAGRAM_GROUP_CODE" val="l1-1"/>
  <p:tag name="KSO_WM_UNIT_FILL_FORE_SCHEMECOLOR_INDEX" val="7"/>
  <p:tag name="KSO_WM_UNIT_FILL_TYPE" val="1"/>
  <p:tag name="KSO_WM_UNIT_TEXT_FILL_FORE_SCHEMECOLOR_INDEX" val="13"/>
  <p:tag name="KSO_WM_UNIT_TEXT_FILL_TYPE" val="1"/>
</p:tagLst>
</file>

<file path=ppt/tags/tag189.xml><?xml version="1.0" encoding="utf-8"?>
<p:tagLst xmlns:p="http://schemas.openxmlformats.org/presentationml/2006/main">
  <p:tag name="KSO_WM_TEMPLATE_CATEGORY" val="diagram"/>
  <p:tag name="KSO_WM_TEMPLATE_INDEX" val="20181196"/>
  <p:tag name="KSO_WM_UNIT_TYPE" val="l_h_i"/>
  <p:tag name="KSO_WM_UNIT_INDEX" val="1_2_2"/>
  <p:tag name="KSO_WM_UNIT_ID" val="diagram20181196_2*l_h_i*1_2_2"/>
  <p:tag name="KSO_WM_UNIT_LAYERLEVEL" val="1_1_1"/>
  <p:tag name="KSO_WM_BEAUTIFY_FLAG" val="#wm#"/>
  <p:tag name="KSO_WM_TAG_VERSION" val="1.0"/>
  <p:tag name="KSO_WM_DIAGRAM_GROUP_CODE" val="l1-1"/>
  <p:tag name="KSO_WM_UNIT_FILL_FORE_SCHEMECOLOR_INDEX" val="7"/>
  <p:tag name="KSO_WM_UNIT_FILL_TYPE" val="1"/>
  <p:tag name="KSO_WM_UNIT_TEXT_FILL_FORE_SCHEMECOLOR_INDEX" val="13"/>
  <p:tag name="KSO_WM_UNIT_TEXT_FILL_TYPE" val="1"/>
</p:tagLst>
</file>

<file path=ppt/tags/tag19.xml><?xml version="1.0" encoding="utf-8"?>
<p:tagLst xmlns:p="http://schemas.openxmlformats.org/presentationml/2006/main">
  <p:tag name="KSO_WM_TAG_VERSION" val="1.0"/>
  <p:tag name="KSO_WM_BEAUTIFY_FLAG" val="#wm#"/>
  <p:tag name="KSO_WM_TEMPLATE_CATEGORY" val="diagram"/>
  <p:tag name="KSO_WM_TEMPLATE_INDEX" val="20170345"/>
  <p:tag name="KSO_WM_UNIT_TYPE" val="l_h_i"/>
  <p:tag name="KSO_WM_UNIT_INDEX" val="1_1_1"/>
  <p:tag name="KSO_WM_UNIT_ID" val="diagram20170345_2*l_h_i*1_1_1"/>
  <p:tag name="KSO_WM_UNIT_LAYERLEVEL" val="1_1_1"/>
  <p:tag name="KSO_WM_DIAGRAM_GROUP_CODE" val="l1-1"/>
  <p:tag name="KSO_WM_UNIT_LINE_FORE_SCHEMECOLOR_INDEX" val="6"/>
  <p:tag name="KSO_WM_UNIT_LINE_FILL_TYPE" val="2"/>
  <p:tag name="KSO_WM_UNIT_TEXT_FILL_FORE_SCHEMECOLOR_INDEX" val="13"/>
  <p:tag name="KSO_WM_UNIT_TEXT_FILL_TYPE" val="1"/>
</p:tagLst>
</file>

<file path=ppt/tags/tag190.xml><?xml version="1.0" encoding="utf-8"?>
<p:tagLst xmlns:p="http://schemas.openxmlformats.org/presentationml/2006/main">
  <p:tag name="KSO_WM_TEMPLATE_CATEGORY" val="diagram"/>
  <p:tag name="KSO_WM_TEMPLATE_INDEX" val="20181196"/>
  <p:tag name="KSO_WM_UNIT_TYPE" val="l_h_i"/>
  <p:tag name="KSO_WM_UNIT_INDEX" val="1_2_3"/>
  <p:tag name="KSO_WM_UNIT_ID" val="diagram20181196_2*l_h_i*1_2_3"/>
  <p:tag name="KSO_WM_UNIT_LAYERLEVEL" val="1_1_1"/>
  <p:tag name="KSO_WM_BEAUTIFY_FLAG" val="#wm#"/>
  <p:tag name="KSO_WM_TAG_VERSION" val="1.0"/>
  <p:tag name="KSO_WM_DIAGRAM_GROUP_CODE" val="l1-1"/>
  <p:tag name="KSO_WM_UNIT_FILL_FORE_SCHEMECOLOR_INDEX" val="7"/>
  <p:tag name="KSO_WM_UNIT_FILL_TYPE" val="1"/>
  <p:tag name="KSO_WM_UNIT_TEXT_FILL_FORE_SCHEMECOLOR_INDEX" val="13"/>
  <p:tag name="KSO_WM_UNIT_TEXT_FILL_TYPE" val="1"/>
</p:tagLst>
</file>

<file path=ppt/tags/tag191.xml><?xml version="1.0" encoding="utf-8"?>
<p:tagLst xmlns:p="http://schemas.openxmlformats.org/presentationml/2006/main">
  <p:tag name="KSO_WM_TEMPLATE_CATEGORY" val="diagram"/>
  <p:tag name="KSO_WM_TEMPLATE_INDEX" val="20181196"/>
  <p:tag name="KSO_WM_UNIT_TYPE" val="l_h_f"/>
  <p:tag name="KSO_WM_UNIT_INDEX" val="1_2_1"/>
  <p:tag name="KSO_WM_UNIT_ID" val="diagram20181196_2*l_h_f*1_2_1"/>
  <p:tag name="KSO_WM_UNIT_LAYERLEVEL" val="1_1_1"/>
  <p:tag name="KSO_WM_UNIT_VALUE" val="12"/>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
  <p:tag name="KSO_WM_UNIT_TEXT_FILL_FORE_SCHEMECOLOR_INDEX" val="14"/>
  <p:tag name="KSO_WM_UNIT_TEXT_FILL_TYPE" val="1"/>
</p:tagLst>
</file>

<file path=ppt/tags/tag192.xml><?xml version="1.0" encoding="utf-8"?>
<p:tagLst xmlns:p="http://schemas.openxmlformats.org/presentationml/2006/main">
  <p:tag name="KSO_WM_TEMPLATE_CATEGORY" val="diagram"/>
  <p:tag name="KSO_WM_TEMPLATE_INDEX" val="20181196"/>
  <p:tag name="KSO_WM_UNIT_TYPE" val="l_h_a"/>
  <p:tag name="KSO_WM_UNIT_INDEX" val="1_2_1"/>
  <p:tag name="KSO_WM_UNIT_ID" val="diagram20181196_2*l_h_a*1_2_1"/>
  <p:tag name="KSO_WM_UNIT_LAYERLEVEL" val="1_1_1"/>
  <p:tag name="KSO_WM_UNIT_VALUE" val="4"/>
  <p:tag name="KSO_WM_UNIT_HIGHLIGHT" val="0"/>
  <p:tag name="KSO_WM_UNIT_COMPATIBLE" val="0"/>
  <p:tag name="KSO_WM_UNIT_CLEAR" val="0"/>
  <p:tag name="KSO_WM_BEAUTIFY_FLAG" val="#wm#"/>
  <p:tag name="KSO_WM_TAG_VERSION" val="1.0"/>
  <p:tag name="KSO_WM_DIAGRAM_GROUP_CODE" val="l1-1"/>
  <p:tag name="KSO_WM_UNIT_PRESET_TEXT" val="内容文字"/>
  <p:tag name="KSO_WM_UNIT_TEXT_FILL_FORE_SCHEMECOLOR_INDEX" val="14"/>
  <p:tag name="KSO_WM_UNIT_TEXT_FILL_TYPE" val="1"/>
</p:tagLst>
</file>

<file path=ppt/tags/tag193.xml><?xml version="1.0" encoding="utf-8"?>
<p:tagLst xmlns:p="http://schemas.openxmlformats.org/presentationml/2006/main">
  <p:tag name="KSO_WM_TEMPLATE_CATEGORY" val="diagram"/>
  <p:tag name="KSO_WM_TEMPLATE_INDEX" val="20181196"/>
  <p:tag name="KSO_WM_UNIT_TYPE" val="l_h_i"/>
  <p:tag name="KSO_WM_UNIT_INDEX" val="1_3_1"/>
  <p:tag name="KSO_WM_UNIT_ID" val="diagram20181196_2*l_h_i*1_3_1"/>
  <p:tag name="KSO_WM_UNIT_LAYERLEVEL" val="1_1_1"/>
  <p:tag name="KSO_WM_BEAUTIFY_FLAG" val="#wm#"/>
  <p:tag name="KSO_WM_TAG_VERSION" val="1.0"/>
  <p:tag name="KSO_WM_DIAGRAM_GROUP_CODE" val="l1-1"/>
  <p:tag name="KSO_WM_UNIT_FILL_FORE_SCHEMECOLOR_INDEX" val="6"/>
  <p:tag name="KSO_WM_UNIT_FILL_TYPE" val="1"/>
  <p:tag name="KSO_WM_UNIT_TEXT_FILL_FORE_SCHEMECOLOR_INDEX" val="13"/>
  <p:tag name="KSO_WM_UNIT_TEXT_FILL_TYPE" val="1"/>
</p:tagLst>
</file>

<file path=ppt/tags/tag194.xml><?xml version="1.0" encoding="utf-8"?>
<p:tagLst xmlns:p="http://schemas.openxmlformats.org/presentationml/2006/main">
  <p:tag name="KSO_WM_TEMPLATE_CATEGORY" val="diagram"/>
  <p:tag name="KSO_WM_TEMPLATE_INDEX" val="20181196"/>
  <p:tag name="KSO_WM_UNIT_TYPE" val="l_h_i"/>
  <p:tag name="KSO_WM_UNIT_INDEX" val="1_3_2"/>
  <p:tag name="KSO_WM_UNIT_ID" val="diagram20181196_2*l_h_i*1_3_2"/>
  <p:tag name="KSO_WM_UNIT_LAYERLEVEL" val="1_1_1"/>
  <p:tag name="KSO_WM_BEAUTIFY_FLAG" val="#wm#"/>
  <p:tag name="KSO_WM_TAG_VERSION" val="1.0"/>
  <p:tag name="KSO_WM_DIAGRAM_GROUP_CODE" val="l1-1"/>
  <p:tag name="KSO_WM_UNIT_FILL_FORE_SCHEMECOLOR_INDEX" val="6"/>
  <p:tag name="KSO_WM_UNIT_FILL_TYPE" val="1"/>
  <p:tag name="KSO_WM_UNIT_TEXT_FILL_FORE_SCHEMECOLOR_INDEX" val="13"/>
  <p:tag name="KSO_WM_UNIT_TEXT_FILL_TYPE" val="1"/>
</p:tagLst>
</file>

<file path=ppt/tags/tag195.xml><?xml version="1.0" encoding="utf-8"?>
<p:tagLst xmlns:p="http://schemas.openxmlformats.org/presentationml/2006/main">
  <p:tag name="KSO_WM_TEMPLATE_CATEGORY" val="diagram"/>
  <p:tag name="KSO_WM_TEMPLATE_INDEX" val="20181196"/>
  <p:tag name="KSO_WM_UNIT_TYPE" val="l_h_i"/>
  <p:tag name="KSO_WM_UNIT_INDEX" val="1_3_3"/>
  <p:tag name="KSO_WM_UNIT_ID" val="diagram20181196_2*l_h_i*1_3_3"/>
  <p:tag name="KSO_WM_UNIT_LAYERLEVEL" val="1_1_1"/>
  <p:tag name="KSO_WM_BEAUTIFY_FLAG" val="#wm#"/>
  <p:tag name="KSO_WM_TAG_VERSION" val="1.0"/>
  <p:tag name="KSO_WM_DIAGRAM_GROUP_CODE" val="l1-1"/>
  <p:tag name="KSO_WM_UNIT_FILL_FORE_SCHEMECOLOR_INDEX" val="6"/>
  <p:tag name="KSO_WM_UNIT_FILL_TYPE" val="1"/>
  <p:tag name="KSO_WM_UNIT_TEXT_FILL_FORE_SCHEMECOLOR_INDEX" val="13"/>
  <p:tag name="KSO_WM_UNIT_TEXT_FILL_TYPE" val="1"/>
</p:tagLst>
</file>

<file path=ppt/tags/tag196.xml><?xml version="1.0" encoding="utf-8"?>
<p:tagLst xmlns:p="http://schemas.openxmlformats.org/presentationml/2006/main">
  <p:tag name="KSO_WM_TEMPLATE_CATEGORY" val="diagram"/>
  <p:tag name="KSO_WM_TEMPLATE_INDEX" val="20181196"/>
  <p:tag name="KSO_WM_UNIT_TYPE" val="l_h_f"/>
  <p:tag name="KSO_WM_UNIT_INDEX" val="1_3_1"/>
  <p:tag name="KSO_WM_UNIT_ID" val="diagram20181196_2*l_h_f*1_3_1"/>
  <p:tag name="KSO_WM_UNIT_LAYERLEVEL" val="1_1_1"/>
  <p:tag name="KSO_WM_UNIT_VALUE" val="25"/>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
  <p:tag name="KSO_WM_UNIT_TEXT_FILL_FORE_SCHEMECOLOR_INDEX" val="14"/>
  <p:tag name="KSO_WM_UNIT_TEXT_FILL_TYPE" val="1"/>
</p:tagLst>
</file>

<file path=ppt/tags/tag197.xml><?xml version="1.0" encoding="utf-8"?>
<p:tagLst xmlns:p="http://schemas.openxmlformats.org/presentationml/2006/main">
  <p:tag name="KSO_WM_TEMPLATE_CATEGORY" val="diagram"/>
  <p:tag name="KSO_WM_TEMPLATE_INDEX" val="20181196"/>
  <p:tag name="KSO_WM_UNIT_TYPE" val="l_h_a"/>
  <p:tag name="KSO_WM_UNIT_INDEX" val="1_3_1"/>
  <p:tag name="KSO_WM_UNIT_ID" val="diagram20181196_2*l_h_a*1_3_1"/>
  <p:tag name="KSO_WM_UNIT_LAYERLEVEL" val="1_1_1"/>
  <p:tag name="KSO_WM_UNIT_VALUE" val="4"/>
  <p:tag name="KSO_WM_UNIT_HIGHLIGHT" val="0"/>
  <p:tag name="KSO_WM_UNIT_COMPATIBLE" val="0"/>
  <p:tag name="KSO_WM_UNIT_CLEAR" val="0"/>
  <p:tag name="KSO_WM_BEAUTIFY_FLAG" val="#wm#"/>
  <p:tag name="KSO_WM_TAG_VERSION" val="1.0"/>
  <p:tag name="KSO_WM_DIAGRAM_GROUP_CODE" val="l1-1"/>
  <p:tag name="KSO_WM_UNIT_PRESET_TEXT" val="内容文字"/>
  <p:tag name="KSO_WM_UNIT_TEXT_FILL_FORE_SCHEMECOLOR_INDEX" val="14"/>
  <p:tag name="KSO_WM_UNIT_TEXT_FILL_TYPE" val="1"/>
</p:tagLst>
</file>

<file path=ppt/tags/tag198.xml><?xml version="1.0" encoding="utf-8"?>
<p:tagLst xmlns:p="http://schemas.openxmlformats.org/presentationml/2006/main">
  <p:tag name="KSO_WM_TEMPLATE_CATEGORY" val="diagram"/>
  <p:tag name="KSO_WM_TEMPLATE_INDEX" val="20181196"/>
  <p:tag name="KSO_WM_UNIT_TYPE" val="l_h_i"/>
  <p:tag name="KSO_WM_UNIT_INDEX" val="1_4_1"/>
  <p:tag name="KSO_WM_UNIT_ID" val="diagram20181196_2*l_h_i*1_4_1"/>
  <p:tag name="KSO_WM_UNIT_LAYERLEVEL" val="1_1_1"/>
  <p:tag name="KSO_WM_BEAUTIFY_FLAG" val="#wm#"/>
  <p:tag name="KSO_WM_TAG_VERSION" val="1.0"/>
  <p:tag name="KSO_WM_DIAGRAM_GROUP_CODE" val="l1-1"/>
  <p:tag name="KSO_WM_UNIT_FILL_FORE_SCHEMECOLOR_INDEX" val="5"/>
  <p:tag name="KSO_WM_UNIT_FILL_TYPE" val="1"/>
  <p:tag name="KSO_WM_UNIT_TEXT_FILL_FORE_SCHEMECOLOR_INDEX" val="13"/>
  <p:tag name="KSO_WM_UNIT_TEXT_FILL_TYPE" val="1"/>
</p:tagLst>
</file>

<file path=ppt/tags/tag199.xml><?xml version="1.0" encoding="utf-8"?>
<p:tagLst xmlns:p="http://schemas.openxmlformats.org/presentationml/2006/main">
  <p:tag name="KSO_WM_TEMPLATE_CATEGORY" val="diagram"/>
  <p:tag name="KSO_WM_TEMPLATE_INDEX" val="20181196"/>
  <p:tag name="KSO_WM_UNIT_TYPE" val="l_h_i"/>
  <p:tag name="KSO_WM_UNIT_INDEX" val="1_4_2"/>
  <p:tag name="KSO_WM_UNIT_ID" val="diagram20181196_2*l_h_i*1_4_2"/>
  <p:tag name="KSO_WM_UNIT_LAYERLEVEL" val="1_1_1"/>
  <p:tag name="KSO_WM_BEAUTIFY_FLAG" val="#wm#"/>
  <p:tag name="KSO_WM_TAG_VERSION" val="1.0"/>
  <p:tag name="KSO_WM_DIAGRAM_GROUP_CODE" val="l1-1"/>
  <p:tag name="KSO_WM_UNIT_FILL_FORE_SCHEMECOLOR_INDEX" val="5"/>
  <p:tag name="KSO_WM_UNIT_FILL_TYPE" val="1"/>
  <p:tag name="KSO_WM_UNIT_TEXT_FILL_FORE_SCHEMECOLOR_INDEX" val="13"/>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19275_2*l_h_i*1_1_3"/>
  <p:tag name="KSO_WM_TEMPLATE_CATEGORY" val="diagram"/>
  <p:tag name="KSO_WM_TEMPLATE_INDEX" val="20219275"/>
  <p:tag name="KSO_WM_UNIT_LAYERLEVEL" val="1_1_1"/>
  <p:tag name="KSO_WM_TAG_VERSION" val="1.0"/>
  <p:tag name="KSO_WM_BEAUTIFY_FLAG" val="#wm#"/>
  <p:tag name="KSO_WM_CHIP_GROUPID" val="60b9e74b65103b6cf1b28634"/>
  <p:tag name="KSO_WM_CHIP_XID" val="60b9e74b65103b6cf1b28635"/>
  <p:tag name="KSO_WM_ASSEMBLE_CHIP_INDEX" val="860103280f9e427aab30ba754becec4e"/>
  <p:tag name="KSO_WM_UNIT_VALUE" val="4"/>
  <p:tag name="KSO_WM_UNIT_FILL_FORE_SCHEMECOLOR_INDEX" val="5"/>
  <p:tag name="KSO_WM_UNIT_FILL_TYPE" val="1"/>
  <p:tag name="KSO_WM_UNIT_TEXT_FILL_FORE_SCHEMECOLOR_INDEX" val="2"/>
  <p:tag name="KSO_WM_UNIT_TEXT_FILL_TYPE" val="1"/>
</p:tagLst>
</file>

<file path=ppt/tags/tag20.xml><?xml version="1.0" encoding="utf-8"?>
<p:tagLst xmlns:p="http://schemas.openxmlformats.org/presentationml/2006/main">
  <p:tag name="KSO_WM_TAG_VERSION" val="1.0"/>
  <p:tag name="KSO_WM_BEAUTIFY_FLAG" val="#wm#"/>
  <p:tag name="KSO_WM_TEMPLATE_CATEGORY" val="diagram"/>
  <p:tag name="KSO_WM_TEMPLATE_INDEX" val="20170345"/>
  <p:tag name="KSO_WM_UNIT_TYPE" val="l_h_i"/>
  <p:tag name="KSO_WM_UNIT_INDEX" val="1_1_2"/>
  <p:tag name="KSO_WM_UNIT_ID" val="diagram20170345_2*l_h_i*1_1_2"/>
  <p:tag name="KSO_WM_UNIT_LAYERLEVEL" val="1_1_1"/>
  <p:tag name="KSO_WM_DIAGRAM_GROUP_CODE" val="l1-1"/>
  <p:tag name="KSO_WM_UNIT_FILL_FORE_SCHEMECOLOR_INDEX" val="6"/>
  <p:tag name="KSO_WM_UNIT_FILL_TYPE" val="1"/>
  <p:tag name="KSO_WM_UNIT_TEXT_FILL_FORE_SCHEMECOLOR_INDEX" val="13"/>
  <p:tag name="KSO_WM_UNIT_TEXT_FILL_TYPE" val="1"/>
</p:tagLst>
</file>

<file path=ppt/tags/tag200.xml><?xml version="1.0" encoding="utf-8"?>
<p:tagLst xmlns:p="http://schemas.openxmlformats.org/presentationml/2006/main">
  <p:tag name="KSO_WM_TEMPLATE_CATEGORY" val="diagram"/>
  <p:tag name="KSO_WM_TEMPLATE_INDEX" val="20181196"/>
  <p:tag name="KSO_WM_UNIT_TYPE" val="l_h_i"/>
  <p:tag name="KSO_WM_UNIT_INDEX" val="1_4_3"/>
  <p:tag name="KSO_WM_UNIT_ID" val="diagram20181196_2*l_h_i*1_4_3"/>
  <p:tag name="KSO_WM_UNIT_LAYERLEVEL" val="1_1_1"/>
  <p:tag name="KSO_WM_BEAUTIFY_FLAG" val="#wm#"/>
  <p:tag name="KSO_WM_TAG_VERSION" val="1.0"/>
  <p:tag name="KSO_WM_DIAGRAM_GROUP_CODE" val="l1-1"/>
  <p:tag name="KSO_WM_UNIT_FILL_FORE_SCHEMECOLOR_INDEX" val="5"/>
  <p:tag name="KSO_WM_UNIT_FILL_TYPE" val="1"/>
  <p:tag name="KSO_WM_UNIT_TEXT_FILL_FORE_SCHEMECOLOR_INDEX" val="13"/>
  <p:tag name="KSO_WM_UNIT_TEXT_FILL_TYPE" val="1"/>
</p:tagLst>
</file>

<file path=ppt/tags/tag201.xml><?xml version="1.0" encoding="utf-8"?>
<p:tagLst xmlns:p="http://schemas.openxmlformats.org/presentationml/2006/main">
  <p:tag name="KSO_WM_TEMPLATE_CATEGORY" val="diagram"/>
  <p:tag name="KSO_WM_TEMPLATE_INDEX" val="20181196"/>
  <p:tag name="KSO_WM_UNIT_TYPE" val="l_h_f"/>
  <p:tag name="KSO_WM_UNIT_INDEX" val="1_4_1"/>
  <p:tag name="KSO_WM_UNIT_ID" val="diagram20181196_2*l_h_f*1_4_1"/>
  <p:tag name="KSO_WM_UNIT_LAYERLEVEL" val="1_1_1"/>
  <p:tag name="KSO_WM_UNIT_VALUE" val="25"/>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
  <p:tag name="KSO_WM_UNIT_TEXT_FILL_FORE_SCHEMECOLOR_INDEX" val="14"/>
  <p:tag name="KSO_WM_UNIT_TEXT_FILL_TYPE" val="1"/>
</p:tagLst>
</file>

<file path=ppt/tags/tag202.xml><?xml version="1.0" encoding="utf-8"?>
<p:tagLst xmlns:p="http://schemas.openxmlformats.org/presentationml/2006/main">
  <p:tag name="KSO_WM_TEMPLATE_CATEGORY" val="diagram"/>
  <p:tag name="KSO_WM_TEMPLATE_INDEX" val="20181196"/>
  <p:tag name="KSO_WM_UNIT_TYPE" val="l_h_a"/>
  <p:tag name="KSO_WM_UNIT_INDEX" val="1_4_1"/>
  <p:tag name="KSO_WM_UNIT_ID" val="diagram20181196_2*l_h_a*1_4_1"/>
  <p:tag name="KSO_WM_UNIT_LAYERLEVEL" val="1_1_1"/>
  <p:tag name="KSO_WM_UNIT_VALUE" val="4"/>
  <p:tag name="KSO_WM_UNIT_HIGHLIGHT" val="0"/>
  <p:tag name="KSO_WM_UNIT_COMPATIBLE" val="0"/>
  <p:tag name="KSO_WM_UNIT_CLEAR" val="0"/>
  <p:tag name="KSO_WM_BEAUTIFY_FLAG" val="#wm#"/>
  <p:tag name="KSO_WM_TAG_VERSION" val="1.0"/>
  <p:tag name="KSO_WM_DIAGRAM_GROUP_CODE" val="l1-1"/>
  <p:tag name="KSO_WM_UNIT_PRESET_TEXT" val="内容文字"/>
  <p:tag name="KSO_WM_UNIT_TEXT_FILL_FORE_SCHEMECOLOR_INDEX" val="14"/>
  <p:tag name="KSO_WM_UNIT_TEXT_FILL_TYPE" val="1"/>
</p:tagLst>
</file>

<file path=ppt/tags/tag203.xml><?xml version="1.0" encoding="utf-8"?>
<p:tagLst xmlns:p="http://schemas.openxmlformats.org/presentationml/2006/main">
  <p:tag name="KSO_WM_TAG_VERSION" val="1.0"/>
  <p:tag name="KSO_WM_BEAUTIFY_FLAG" val="#wm#"/>
  <p:tag name="KSO_WM_UNIT_TYPE" val="i"/>
  <p:tag name="KSO_WM_UNIT_ID" val="diagram20181196_2*i*21"/>
  <p:tag name="KSO_WM_TEMPLATE_CATEGORY" val="diagram"/>
  <p:tag name="KSO_WM_TEMPLATE_INDEX" val="20181196"/>
  <p:tag name="KSO_WM_UNIT_INDEX" val="21"/>
</p:tagLst>
</file>

<file path=ppt/tags/tag204.xml><?xml version="1.0" encoding="utf-8"?>
<p:tagLst xmlns:p="http://schemas.openxmlformats.org/presentationml/2006/main">
  <p:tag name="KSO_WM_TEMPLATE_CATEGORY" val="diagram"/>
  <p:tag name="KSO_WM_TEMPLATE_INDEX" val="20181196"/>
  <p:tag name="KSO_WM_UNIT_TYPE" val="l_i"/>
  <p:tag name="KSO_WM_UNIT_INDEX" val="1_13"/>
  <p:tag name="KSO_WM_UNIT_ID" val="diagram20181196_2*l_i*1_1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05.xml><?xml version="1.0" encoding="utf-8"?>
<p:tagLst xmlns:p="http://schemas.openxmlformats.org/presentationml/2006/main">
  <p:tag name="KSO_WM_TEMPLATE_CATEGORY" val="diagram"/>
  <p:tag name="KSO_WM_TEMPLATE_INDEX" val="20181196"/>
  <p:tag name="KSO_WM_UNIT_TYPE" val="l_i"/>
  <p:tag name="KSO_WM_UNIT_INDEX" val="1_14"/>
  <p:tag name="KSO_WM_UNIT_ID" val="diagram20181196_2*l_i*1_1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06.xml><?xml version="1.0" encoding="utf-8"?>
<p:tagLst xmlns:p="http://schemas.openxmlformats.org/presentationml/2006/main">
  <p:tag name="KSO_WM_TEMPLATE_CATEGORY" val="diagram"/>
  <p:tag name="KSO_WM_TEMPLATE_INDEX" val="20181196"/>
  <p:tag name="KSO_WM_UNIT_TYPE" val="l_i"/>
  <p:tag name="KSO_WM_UNIT_INDEX" val="1_15"/>
  <p:tag name="KSO_WM_UNIT_ID" val="diagram20181196_2*l_i*1_15"/>
  <p:tag name="KSO_WM_UNIT_LAYERLEVEL" val="1_1"/>
  <p:tag name="KSO_WM_BEAUTIFY_FLAG" val="#wm#"/>
  <p:tag name="KSO_WM_TAG_VERSION" val="1.0"/>
  <p:tag name="KSO_WM_DIAGRAM_GROUP_CODE" val="l1-1"/>
  <p:tag name="KSO_WM_UNIT_FILL_FORE_SCHEMECOLOR_INDEX" val="4"/>
  <p:tag name="KSO_WM_UNIT_FILL_TYPE" val="1"/>
  <p:tag name="KSO_WM_UNIT_TEXT_FILL_FORE_SCHEMECOLOR_INDEX" val="13"/>
  <p:tag name="KSO_WM_UNIT_TEXT_FILL_TYPE" val="1"/>
</p:tagLst>
</file>

<file path=ppt/tags/tag207.xml><?xml version="1.0" encoding="utf-8"?>
<p:tagLst xmlns:p="http://schemas.openxmlformats.org/presentationml/2006/main">
  <p:tag name="KSO_WM_TEMPLATE_CATEGORY" val="diagram"/>
  <p:tag name="KSO_WM_TEMPLATE_INDEX" val="20181196"/>
  <p:tag name="KSO_WM_UNIT_TYPE" val="l_i"/>
  <p:tag name="KSO_WM_UNIT_INDEX" val="1_16"/>
  <p:tag name="KSO_WM_UNIT_ID" val="diagram20181196_2*l_i*1_1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08.xml><?xml version="1.0" encoding="utf-8"?>
<p:tagLst xmlns:p="http://schemas.openxmlformats.org/presentationml/2006/main">
  <p:tag name="KSO_WM_TEMPLATE_CATEGORY" val="diagram"/>
  <p:tag name="KSO_WM_TEMPLATE_INDEX" val="20181196"/>
  <p:tag name="KSO_WM_UNIT_TYPE" val="l_i"/>
  <p:tag name="KSO_WM_UNIT_INDEX" val="1_17"/>
  <p:tag name="KSO_WM_UNIT_ID" val="diagram20181196_2*l_i*1_1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09.xml><?xml version="1.0" encoding="utf-8"?>
<p:tagLst xmlns:p="http://schemas.openxmlformats.org/presentationml/2006/main">
  <p:tag name="KSO_WM_TEMPLATE_CATEGORY" val="diagram"/>
  <p:tag name="KSO_WM_TEMPLATE_INDEX" val="20181196"/>
  <p:tag name="KSO_WM_UNIT_TYPE" val="l_i"/>
  <p:tag name="KSO_WM_UNIT_INDEX" val="1_18"/>
  <p:tag name="KSO_WM_UNIT_ID" val="diagram20181196_2*l_i*1_1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1.xml><?xml version="1.0" encoding="utf-8"?>
<p:tagLst xmlns:p="http://schemas.openxmlformats.org/presentationml/2006/main">
  <p:tag name="KSO_WM_TAG_VERSION" val="1.0"/>
  <p:tag name="KSO_WM_BEAUTIFY_FLAG" val="#wm#"/>
  <p:tag name="KSO_WM_TEMPLATE_CATEGORY" val="diagram"/>
  <p:tag name="KSO_WM_TEMPLATE_INDEX" val="20170345"/>
  <p:tag name="KSO_WM_UNIT_TYPE" val="l_h_g"/>
  <p:tag name="KSO_WM_UNIT_INDEX" val="1_1_1"/>
  <p:tag name="KSO_WM_UNIT_LAYERLEVEL" val="1_1_1"/>
  <p:tag name="KSO_WM_UNIT_VALUE" val="12"/>
  <p:tag name="KSO_WM_UNIT_HIGHLIGHT" val="1"/>
  <p:tag name="KSO_WM_UNIT_COMPATIBLE" val="1"/>
  <p:tag name="KSO_WM_UNIT_CLEAR" val="0"/>
  <p:tag name="KSO_WM_UNIT_PRESET_TEXT_INDEX" val="3"/>
  <p:tag name="KSO_WM_UNIT_RELATE_UNITID" val="diagram20170345_2*l_h_f*1_1_1"/>
  <p:tag name="KSO_WM_UNIT_PRESET_TEXT_LEN" val="12"/>
  <p:tag name="KSO_WM_DIAGRAM_GROUP_CODE" val="l1-1"/>
  <p:tag name="KSO_WM_UNIT_ID" val="diagram20170345_2*l_h_g*1_1_1"/>
  <p:tag name="KSO_WM_UNIT_FILL_FORE_SCHEMECOLOR_INDEX" val="6"/>
  <p:tag name="KSO_WM_UNIT_FILL_TYPE" val="1"/>
  <p:tag name="KSO_WM_UNIT_TEXT_FILL_FORE_SCHEMECOLOR_INDEX" val="14"/>
  <p:tag name="KSO_WM_UNIT_TEXT_FILL_TYPE" val="1"/>
</p:tagLst>
</file>

<file path=ppt/tags/tag210.xml><?xml version="1.0" encoding="utf-8"?>
<p:tagLst xmlns:p="http://schemas.openxmlformats.org/presentationml/2006/main">
  <p:tag name="KSO_WM_TEMPLATE_CATEGORY" val="diagram"/>
  <p:tag name="KSO_WM_TEMPLATE_INDEX" val="20181196"/>
  <p:tag name="KSO_WM_UNIT_TYPE" val="l_i"/>
  <p:tag name="KSO_WM_UNIT_INDEX" val="1_19"/>
  <p:tag name="KSO_WM_UNIT_ID" val="diagram20181196_2*l_i*1_1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11.xml><?xml version="1.0" encoding="utf-8"?>
<p:tagLst xmlns:p="http://schemas.openxmlformats.org/presentationml/2006/main">
  <p:tag name="KSO_WM_TEMPLATE_CATEGORY" val="diagram"/>
  <p:tag name="KSO_WM_TEMPLATE_INDEX" val="20181196"/>
  <p:tag name="KSO_WM_UNIT_TYPE" val="l_i"/>
  <p:tag name="KSO_WM_UNIT_INDEX" val="1_20"/>
  <p:tag name="KSO_WM_UNIT_ID" val="diagram20181196_2*l_i*1_2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12.xml><?xml version="1.0" encoding="utf-8"?>
<p:tagLst xmlns:p="http://schemas.openxmlformats.org/presentationml/2006/main">
  <p:tag name="KSO_WM_TEMPLATE_CATEGORY" val="diagram"/>
  <p:tag name="KSO_WM_TEMPLATE_INDEX" val="20181196"/>
  <p:tag name="KSO_WM_UNIT_TYPE" val="l_i"/>
  <p:tag name="KSO_WM_UNIT_INDEX" val="1_21"/>
  <p:tag name="KSO_WM_UNIT_ID" val="diagram20181196_2*l_i*1_2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13.xml><?xml version="1.0" encoding="utf-8"?>
<p:tagLst xmlns:p="http://schemas.openxmlformats.org/presentationml/2006/main">
  <p:tag name="KSO_WM_TEMPLATE_CATEGORY" val="diagram"/>
  <p:tag name="KSO_WM_TEMPLATE_INDEX" val="20181196"/>
  <p:tag name="KSO_WM_UNIT_TYPE" val="l_i"/>
  <p:tag name="KSO_WM_UNIT_INDEX" val="1_22"/>
  <p:tag name="KSO_WM_UNIT_ID" val="diagram20181196_2*l_i*1_22"/>
  <p:tag name="KSO_WM_UNIT_LAYERLEVEL" val="1_1"/>
  <p:tag name="KSO_WM_BEAUTIFY_FLAG" val="#wm#"/>
  <p:tag name="KSO_WM_TAG_VERSION" val="1.0"/>
  <p:tag name="KSO_WM_DIAGRAM_GROUP_CODE" val="l1-1"/>
  <p:tag name="KSO_WM_UNIT_FILL_FORE_SCHEMECOLOR_INDEX" val="4"/>
  <p:tag name="KSO_WM_UNIT_FILL_TYPE" val="1"/>
  <p:tag name="KSO_WM_UNIT_TEXT_FILL_FORE_SCHEMECOLOR_INDEX" val="13"/>
  <p:tag name="KSO_WM_UNIT_TEXT_FILL_TYPE" val="1"/>
</p:tagLst>
</file>

<file path=ppt/tags/tag214.xml><?xml version="1.0" encoding="utf-8"?>
<p:tagLst xmlns:p="http://schemas.openxmlformats.org/presentationml/2006/main">
  <p:tag name="KSO_WM_TEMPLATE_CATEGORY" val="diagram"/>
  <p:tag name="KSO_WM_TEMPLATE_INDEX" val="20181196"/>
  <p:tag name="KSO_WM_UNIT_TYPE" val="l_i"/>
  <p:tag name="KSO_WM_UNIT_INDEX" val="1_23"/>
  <p:tag name="KSO_WM_UNIT_ID" val="diagram20181196_2*l_i*1_2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15.xml><?xml version="1.0" encoding="utf-8"?>
<p:tagLst xmlns:p="http://schemas.openxmlformats.org/presentationml/2006/main">
  <p:tag name="KSO_WM_TEMPLATE_CATEGORY" val="diagram"/>
  <p:tag name="KSO_WM_TEMPLATE_INDEX" val="20181196"/>
  <p:tag name="KSO_WM_UNIT_TYPE" val="l_i"/>
  <p:tag name="KSO_WM_UNIT_INDEX" val="1_24"/>
  <p:tag name="KSO_WM_UNIT_ID" val="diagram20181196_2*l_i*1_2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16.xml><?xml version="1.0" encoding="utf-8"?>
<p:tagLst xmlns:p="http://schemas.openxmlformats.org/presentationml/2006/main">
  <p:tag name="KSO_WM_TEMPLATE_CATEGORY" val="diagram"/>
  <p:tag name="KSO_WM_TEMPLATE_INDEX" val="20181196"/>
  <p:tag name="KSO_WM_UNIT_TYPE" val="l_i"/>
  <p:tag name="KSO_WM_UNIT_INDEX" val="1_25"/>
  <p:tag name="KSO_WM_UNIT_ID" val="diagram20181196_2*l_i*1_2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17.xml><?xml version="1.0" encoding="utf-8"?>
<p:tagLst xmlns:p="http://schemas.openxmlformats.org/presentationml/2006/main">
  <p:tag name="KSO_WM_TEMPLATE_CATEGORY" val="diagram"/>
  <p:tag name="KSO_WM_TEMPLATE_INDEX" val="20181196"/>
  <p:tag name="KSO_WM_UNIT_TYPE" val="l_i"/>
  <p:tag name="KSO_WM_UNIT_INDEX" val="1_26"/>
  <p:tag name="KSO_WM_UNIT_ID" val="diagram20181196_2*l_i*1_2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18.xml><?xml version="1.0" encoding="utf-8"?>
<p:tagLst xmlns:p="http://schemas.openxmlformats.org/presentationml/2006/main">
  <p:tag name="KSO_WM_TEMPLATE_CATEGORY" val="diagram"/>
  <p:tag name="KSO_WM_TEMPLATE_INDEX" val="20181196"/>
  <p:tag name="KSO_WM_UNIT_TYPE" val="l_i"/>
  <p:tag name="KSO_WM_UNIT_INDEX" val="1_27"/>
  <p:tag name="KSO_WM_UNIT_ID" val="diagram20181196_2*l_i*1_2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19.xml><?xml version="1.0" encoding="utf-8"?>
<p:tagLst xmlns:p="http://schemas.openxmlformats.org/presentationml/2006/main">
  <p:tag name="KSO_WM_TEMPLATE_CATEGORY" val="diagram"/>
  <p:tag name="KSO_WM_TEMPLATE_INDEX" val="20181196"/>
  <p:tag name="KSO_WM_UNIT_TYPE" val="l_i"/>
  <p:tag name="KSO_WM_UNIT_INDEX" val="1_28"/>
  <p:tag name="KSO_WM_UNIT_ID" val="diagram20181196_2*l_i*1_2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2.xml><?xml version="1.0" encoding="utf-8"?>
<p:tagLst xmlns:p="http://schemas.openxmlformats.org/presentationml/2006/main">
  <p:tag name="KSO_WM_TAG_VERSION" val="1.0"/>
  <p:tag name="KSO_WM_BEAUTIFY_FLAG" val="#wm#"/>
  <p:tag name="KSO_WM_TEMPLATE_CATEGORY" val="diagram"/>
  <p:tag name="KSO_WM_TEMPLATE_INDEX" val="20170345"/>
  <p:tag name="KSO_WM_UNIT_TYPE" val="l_h_i"/>
  <p:tag name="KSO_WM_UNIT_INDEX" val="1_1_3"/>
  <p:tag name="KSO_WM_UNIT_ID" val="diagram20170345_2*l_h_i*1_1_3"/>
  <p:tag name="KSO_WM_UNIT_LAYERLEVEL" val="1_1_1"/>
  <p:tag name="KSO_WM_DIAGRAM_GROUP_CODE" val="l1-1"/>
  <p:tag name="KSO_WM_UNIT_FILL_FORE_SCHEMECOLOR_INDEX" val="6"/>
  <p:tag name="KSO_WM_UNIT_FILL_TYPE" val="1"/>
  <p:tag name="KSO_WM_UNIT_TEXT_FILL_FORE_SCHEMECOLOR_INDEX" val="13"/>
  <p:tag name="KSO_WM_UNIT_TEXT_FILL_TYPE" val="1"/>
</p:tagLst>
</file>

<file path=ppt/tags/tag220.xml><?xml version="1.0" encoding="utf-8"?>
<p:tagLst xmlns:p="http://schemas.openxmlformats.org/presentationml/2006/main">
  <p:tag name="KSO_WM_TEMPLATE_CATEGORY" val="diagram"/>
  <p:tag name="KSO_WM_TEMPLATE_INDEX" val="20181196"/>
  <p:tag name="KSO_WM_UNIT_TYPE" val="l_i"/>
  <p:tag name="KSO_WM_UNIT_INDEX" val="1_29"/>
  <p:tag name="KSO_WM_UNIT_ID" val="diagram20181196_2*l_i*1_2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21.xml><?xml version="1.0" encoding="utf-8"?>
<p:tagLst xmlns:p="http://schemas.openxmlformats.org/presentationml/2006/main">
  <p:tag name="KSO_WM_TEMPLATE_CATEGORY" val="diagram"/>
  <p:tag name="KSO_WM_TEMPLATE_INDEX" val="20181196"/>
  <p:tag name="KSO_WM_UNIT_TYPE" val="l_i"/>
  <p:tag name="KSO_WM_UNIT_INDEX" val="1_30"/>
  <p:tag name="KSO_WM_UNIT_ID" val="diagram20181196_2*l_i*1_3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22.xml><?xml version="1.0" encoding="utf-8"?>
<p:tagLst xmlns:p="http://schemas.openxmlformats.org/presentationml/2006/main">
  <p:tag name="KSO_WM_TEMPLATE_CATEGORY" val="diagram"/>
  <p:tag name="KSO_WM_TEMPLATE_INDEX" val="20181196"/>
  <p:tag name="KSO_WM_UNIT_TYPE" val="l_i"/>
  <p:tag name="KSO_WM_UNIT_INDEX" val="1_31"/>
  <p:tag name="KSO_WM_UNIT_ID" val="diagram20181196_2*l_i*1_3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23.xml><?xml version="1.0" encoding="utf-8"?>
<p:tagLst xmlns:p="http://schemas.openxmlformats.org/presentationml/2006/main">
  <p:tag name="KSO_WM_TEMPLATE_CATEGORY" val="diagram"/>
  <p:tag name="KSO_WM_TEMPLATE_INDEX" val="20181196"/>
  <p:tag name="KSO_WM_UNIT_TYPE" val="l_i"/>
  <p:tag name="KSO_WM_UNIT_INDEX" val="1_32"/>
  <p:tag name="KSO_WM_UNIT_ID" val="diagram20181196_2*l_i*1_3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24.xml><?xml version="1.0" encoding="utf-8"?>
<p:tagLst xmlns:p="http://schemas.openxmlformats.org/presentationml/2006/main">
  <p:tag name="KSO_WM_TEMPLATE_CATEGORY" val="diagram"/>
  <p:tag name="KSO_WM_TEMPLATE_INDEX" val="20181196"/>
  <p:tag name="KSO_WM_UNIT_TYPE" val="l_i"/>
  <p:tag name="KSO_WM_UNIT_INDEX" val="1_33"/>
  <p:tag name="KSO_WM_UNIT_ID" val="diagram20181196_2*l_i*1_33"/>
  <p:tag name="KSO_WM_UNIT_LAYERLEVEL" val="1_1"/>
  <p:tag name="KSO_WM_BEAUTIFY_FLAG" val="#wm#"/>
  <p:tag name="KSO_WM_TAG_VERSION" val="1.0"/>
  <p:tag name="KSO_WM_DIAGRAM_GROUP_CODE" val="l1-1"/>
  <p:tag name="KSO_WM_UNIT_FILL_FORE_SCHEMECOLOR_INDEX" val="4"/>
  <p:tag name="KSO_WM_UNIT_FILL_TYPE" val="1"/>
  <p:tag name="KSO_WM_UNIT_TEXT_FILL_FORE_SCHEMECOLOR_INDEX" val="13"/>
  <p:tag name="KSO_WM_UNIT_TEXT_FILL_TYPE" val="1"/>
</p:tagLst>
</file>

<file path=ppt/tags/tag225.xml><?xml version="1.0" encoding="utf-8"?>
<p:tagLst xmlns:p="http://schemas.openxmlformats.org/presentationml/2006/main">
  <p:tag name="KSO_WM_TEMPLATE_CATEGORY" val="diagram"/>
  <p:tag name="KSO_WM_TEMPLATE_INDEX" val="20181196"/>
  <p:tag name="KSO_WM_UNIT_TYPE" val="l_i"/>
  <p:tag name="KSO_WM_UNIT_INDEX" val="1_34"/>
  <p:tag name="KSO_WM_UNIT_ID" val="diagram20181196_2*l_i*1_3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26.xml><?xml version="1.0" encoding="utf-8"?>
<p:tagLst xmlns:p="http://schemas.openxmlformats.org/presentationml/2006/main">
  <p:tag name="KSO_WM_TEMPLATE_CATEGORY" val="diagram"/>
  <p:tag name="KSO_WM_TEMPLATE_INDEX" val="20181196"/>
  <p:tag name="KSO_WM_UNIT_TYPE" val="l_i"/>
  <p:tag name="KSO_WM_UNIT_INDEX" val="1_35"/>
  <p:tag name="KSO_WM_UNIT_ID" val="diagram20181196_2*l_i*1_3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27.xml><?xml version="1.0" encoding="utf-8"?>
<p:tagLst xmlns:p="http://schemas.openxmlformats.org/presentationml/2006/main">
  <p:tag name="KSO_WM_TEMPLATE_CATEGORY" val="diagram"/>
  <p:tag name="KSO_WM_TEMPLATE_INDEX" val="20181196"/>
  <p:tag name="KSO_WM_UNIT_TYPE" val="l_i"/>
  <p:tag name="KSO_WM_UNIT_INDEX" val="1_36"/>
  <p:tag name="KSO_WM_UNIT_ID" val="diagram20181196_2*l_i*1_3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28.xml><?xml version="1.0" encoding="utf-8"?>
<p:tagLst xmlns:p="http://schemas.openxmlformats.org/presentationml/2006/main">
  <p:tag name="KSO_WM_TEMPLATE_CATEGORY" val="diagram"/>
  <p:tag name="KSO_WM_TEMPLATE_INDEX" val="20181196"/>
  <p:tag name="KSO_WM_UNIT_TYPE" val="l_i"/>
  <p:tag name="KSO_WM_UNIT_INDEX" val="1_37"/>
  <p:tag name="KSO_WM_UNIT_ID" val="diagram20181196_2*l_i*1_3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29.xml><?xml version="1.0" encoding="utf-8"?>
<p:tagLst xmlns:p="http://schemas.openxmlformats.org/presentationml/2006/main">
  <p:tag name="KSO_WM_TEMPLATE_CATEGORY" val="diagram"/>
  <p:tag name="KSO_WM_TEMPLATE_INDEX" val="20181196"/>
  <p:tag name="KSO_WM_UNIT_TYPE" val="l_i"/>
  <p:tag name="KSO_WM_UNIT_INDEX" val="1_38"/>
  <p:tag name="KSO_WM_UNIT_ID" val="diagram20181196_2*l_i*1_3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3.xml><?xml version="1.0" encoding="utf-8"?>
<p:tagLst xmlns:p="http://schemas.openxmlformats.org/presentationml/2006/main">
  <p:tag name="KSO_WM_TAG_VERSION" val="1.0"/>
  <p:tag name="KSO_WM_BEAUTIFY_FLAG" val="#wm#"/>
  <p:tag name="KSO_WM_TEMPLATE_CATEGORY" val="diagram"/>
  <p:tag name="KSO_WM_TEMPLATE_INDEX" val="20170345"/>
  <p:tag name="KSO_WM_UNIT_TYPE" val="l_h_f"/>
  <p:tag name="KSO_WM_UNIT_INDEX" val="1_1_1"/>
  <p:tag name="KSO_WM_UNIT_LAYERLEVEL" val="1_1_1"/>
  <p:tag name="KSO_WM_UNIT_VALUE" val="18"/>
  <p:tag name="KSO_WM_UNIT_HIGHLIGHT" val="0"/>
  <p:tag name="KSO_WM_UNIT_COMPATIBLE" val="0"/>
  <p:tag name="KSO_WM_UNIT_CLEAR" val="0"/>
  <p:tag name="KSO_WM_UNIT_PRESET_TEXT_INDEX" val="4"/>
  <p:tag name="KSO_WM_UNIT_PRESET_TEXT_LEN" val="26"/>
  <p:tag name="KSO_WM_DIAGRAM_GROUP_CODE" val="l1-1"/>
  <p:tag name="KSO_WM_UNIT_ID" val="diagram20170345_2*l_h_f*1_1_1"/>
  <p:tag name="KSO_WM_UNIT_TEXT_FILL_FORE_SCHEMECOLOR_INDEX" val="13"/>
  <p:tag name="KSO_WM_UNIT_TEXT_FILL_TYPE" val="1"/>
</p:tagLst>
</file>

<file path=ppt/tags/tag230.xml><?xml version="1.0" encoding="utf-8"?>
<p:tagLst xmlns:p="http://schemas.openxmlformats.org/presentationml/2006/main">
  <p:tag name="KSO_WM_TEMPLATE_CATEGORY" val="diagram"/>
  <p:tag name="KSO_WM_TEMPLATE_INDEX" val="20181196"/>
  <p:tag name="KSO_WM_UNIT_TYPE" val="l_i"/>
  <p:tag name="KSO_WM_UNIT_INDEX" val="1_39"/>
  <p:tag name="KSO_WM_UNIT_ID" val="diagram20181196_2*l_i*1_3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31.xml><?xml version="1.0" encoding="utf-8"?>
<p:tagLst xmlns:p="http://schemas.openxmlformats.org/presentationml/2006/main">
  <p:tag name="KSO_WM_TEMPLATE_CATEGORY" val="diagram"/>
  <p:tag name="KSO_WM_TEMPLATE_INDEX" val="20181196"/>
  <p:tag name="KSO_WM_UNIT_TYPE" val="l_i"/>
  <p:tag name="KSO_WM_UNIT_INDEX" val="1_40"/>
  <p:tag name="KSO_WM_UNIT_ID" val="diagram20181196_2*l_i*1_4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32.xml><?xml version="1.0" encoding="utf-8"?>
<p:tagLst xmlns:p="http://schemas.openxmlformats.org/presentationml/2006/main">
  <p:tag name="KSO_WM_TEMPLATE_CATEGORY" val="diagram"/>
  <p:tag name="KSO_WM_TEMPLATE_INDEX" val="20181196"/>
  <p:tag name="KSO_WM_UNIT_TYPE" val="l_i"/>
  <p:tag name="KSO_WM_UNIT_INDEX" val="1_41"/>
  <p:tag name="KSO_WM_UNIT_ID" val="diagram20181196_2*l_i*1_4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33.xml><?xml version="1.0" encoding="utf-8"?>
<p:tagLst xmlns:p="http://schemas.openxmlformats.org/presentationml/2006/main">
  <p:tag name="KSO_WM_TEMPLATE_CATEGORY" val="diagram"/>
  <p:tag name="KSO_WM_TEMPLATE_INDEX" val="20181196"/>
  <p:tag name="KSO_WM_UNIT_TYPE" val="l_i"/>
  <p:tag name="KSO_WM_UNIT_INDEX" val="1_42"/>
  <p:tag name="KSO_WM_UNIT_ID" val="diagram20181196_2*l_i*1_4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34.xml><?xml version="1.0" encoding="utf-8"?>
<p:tagLst xmlns:p="http://schemas.openxmlformats.org/presentationml/2006/main">
  <p:tag name="KSO_WM_TEMPLATE_CATEGORY" val="diagram"/>
  <p:tag name="KSO_WM_TEMPLATE_INDEX" val="20181196"/>
  <p:tag name="KSO_WM_UNIT_TYPE" val="l_i"/>
  <p:tag name="KSO_WM_UNIT_INDEX" val="1_43"/>
  <p:tag name="KSO_WM_UNIT_ID" val="diagram20181196_2*l_i*1_4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35.xml><?xml version="1.0" encoding="utf-8"?>
<p:tagLst xmlns:p="http://schemas.openxmlformats.org/presentationml/2006/main">
  <p:tag name="KSO_WM_TEMPLATE_CATEGORY" val="diagram"/>
  <p:tag name="KSO_WM_TEMPLATE_INDEX" val="20181196"/>
  <p:tag name="KSO_WM_UNIT_TYPE" val="l_i"/>
  <p:tag name="KSO_WM_UNIT_INDEX" val="1_44"/>
  <p:tag name="KSO_WM_UNIT_ID" val="diagram20181196_2*l_i*1_4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36.xml><?xml version="1.0" encoding="utf-8"?>
<p:tagLst xmlns:p="http://schemas.openxmlformats.org/presentationml/2006/main">
  <p:tag name="KSO_WM_TEMPLATE_CATEGORY" val="diagram"/>
  <p:tag name="KSO_WM_TEMPLATE_INDEX" val="20181196"/>
  <p:tag name="KSO_WM_UNIT_TYPE" val="l_i"/>
  <p:tag name="KSO_WM_UNIT_INDEX" val="1_45"/>
  <p:tag name="KSO_WM_UNIT_ID" val="diagram20181196_2*l_i*1_4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37.xml><?xml version="1.0" encoding="utf-8"?>
<p:tagLst xmlns:p="http://schemas.openxmlformats.org/presentationml/2006/main">
  <p:tag name="KSO_WM_TEMPLATE_CATEGORY" val="diagram"/>
  <p:tag name="KSO_WM_TEMPLATE_INDEX" val="20181196"/>
  <p:tag name="KSO_WM_UNIT_TYPE" val="l_i"/>
  <p:tag name="KSO_WM_UNIT_INDEX" val="1_46"/>
  <p:tag name="KSO_WM_UNIT_ID" val="diagram20181196_2*l_i*1_4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38.xml><?xml version="1.0" encoding="utf-8"?>
<p:tagLst xmlns:p="http://schemas.openxmlformats.org/presentationml/2006/main">
  <p:tag name="KSO_WM_TEMPLATE_CATEGORY" val="diagram"/>
  <p:tag name="KSO_WM_TEMPLATE_INDEX" val="20181196"/>
  <p:tag name="KSO_WM_UNIT_TYPE" val="l_i"/>
  <p:tag name="KSO_WM_UNIT_INDEX" val="1_47"/>
  <p:tag name="KSO_WM_UNIT_ID" val="diagram20181196_2*l_i*1_4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39.xml><?xml version="1.0" encoding="utf-8"?>
<p:tagLst xmlns:p="http://schemas.openxmlformats.org/presentationml/2006/main">
  <p:tag name="KSO_WM_TEMPLATE_CATEGORY" val="diagram"/>
  <p:tag name="KSO_WM_TEMPLATE_INDEX" val="20181196"/>
  <p:tag name="KSO_WM_UNIT_TYPE" val="l_i"/>
  <p:tag name="KSO_WM_UNIT_INDEX" val="1_48"/>
  <p:tag name="KSO_WM_UNIT_ID" val="diagram20181196_2*l_i*1_4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4.xml><?xml version="1.0" encoding="utf-8"?>
<p:tagLst xmlns:p="http://schemas.openxmlformats.org/presentationml/2006/main">
  <p:tag name="KSO_WM_TAG_VERSION" val="1.0"/>
  <p:tag name="KSO_WM_BEAUTIFY_FLAG" val="#wm#"/>
  <p:tag name="KSO_WM_TEMPLATE_CATEGORY" val="diagram"/>
  <p:tag name="KSO_WM_TEMPLATE_INDEX" val="20170345"/>
  <p:tag name="KSO_WM_UNIT_TYPE" val="l_h_i"/>
  <p:tag name="KSO_WM_UNIT_INDEX" val="1_3_1"/>
  <p:tag name="KSO_WM_UNIT_ID" val="diagram20170345_2*l_h_i*1_3_1"/>
  <p:tag name="KSO_WM_UNIT_LAYERLEVEL" val="1_1_1"/>
  <p:tag name="KSO_WM_DIAGRAM_GROUP_CODE" val="l1-1"/>
  <p:tag name="KSO_WM_UNIT_LINE_FORE_SCHEMECOLOR_INDEX" val="6"/>
  <p:tag name="KSO_WM_UNIT_LINE_FILL_TYPE" val="2"/>
  <p:tag name="KSO_WM_UNIT_TEXT_FILL_FORE_SCHEMECOLOR_INDEX" val="13"/>
  <p:tag name="KSO_WM_UNIT_TEXT_FILL_TYPE" val="1"/>
</p:tagLst>
</file>

<file path=ppt/tags/tag240.xml><?xml version="1.0" encoding="utf-8"?>
<p:tagLst xmlns:p="http://schemas.openxmlformats.org/presentationml/2006/main">
  <p:tag name="KSO_WM_TEMPLATE_CATEGORY" val="diagram"/>
  <p:tag name="KSO_WM_TEMPLATE_INDEX" val="20181196"/>
  <p:tag name="KSO_WM_UNIT_TYPE" val="l_i"/>
  <p:tag name="KSO_WM_UNIT_INDEX" val="1_49"/>
  <p:tag name="KSO_WM_UNIT_ID" val="diagram20181196_2*l_i*1_4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41.xml><?xml version="1.0" encoding="utf-8"?>
<p:tagLst xmlns:p="http://schemas.openxmlformats.org/presentationml/2006/main">
  <p:tag name="KSO_WM_TEMPLATE_CATEGORY" val="diagram"/>
  <p:tag name="KSO_WM_TEMPLATE_INDEX" val="20181196"/>
  <p:tag name="KSO_WM_UNIT_TYPE" val="l_i"/>
  <p:tag name="KSO_WM_UNIT_INDEX" val="1_50"/>
  <p:tag name="KSO_WM_UNIT_ID" val="diagram20181196_2*l_i*1_5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42.xml><?xml version="1.0" encoding="utf-8"?>
<p:tagLst xmlns:p="http://schemas.openxmlformats.org/presentationml/2006/main">
  <p:tag name="KSO_WM_TEMPLATE_CATEGORY" val="diagram"/>
  <p:tag name="KSO_WM_TEMPLATE_INDEX" val="20181196"/>
  <p:tag name="KSO_WM_UNIT_TYPE" val="l_i"/>
  <p:tag name="KSO_WM_UNIT_INDEX" val="1_51"/>
  <p:tag name="KSO_WM_UNIT_ID" val="diagram20181196_2*l_i*1_5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43.xml><?xml version="1.0" encoding="utf-8"?>
<p:tagLst xmlns:p="http://schemas.openxmlformats.org/presentationml/2006/main">
  <p:tag name="KSO_WM_TEMPLATE_CATEGORY" val="diagram"/>
  <p:tag name="KSO_WM_TEMPLATE_INDEX" val="20181196"/>
  <p:tag name="KSO_WM_UNIT_TYPE" val="l_i"/>
  <p:tag name="KSO_WM_UNIT_INDEX" val="1_52"/>
  <p:tag name="KSO_WM_UNIT_ID" val="diagram20181196_2*l_i*1_5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44.xml><?xml version="1.0" encoding="utf-8"?>
<p:tagLst xmlns:p="http://schemas.openxmlformats.org/presentationml/2006/main">
  <p:tag name="KSO_WM_TEMPLATE_CATEGORY" val="diagram"/>
  <p:tag name="KSO_WM_TEMPLATE_INDEX" val="20181196"/>
  <p:tag name="KSO_WM_UNIT_TYPE" val="l_i"/>
  <p:tag name="KSO_WM_UNIT_INDEX" val="1_53"/>
  <p:tag name="KSO_WM_UNIT_ID" val="diagram20181196_2*l_i*1_5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45.xml><?xml version="1.0" encoding="utf-8"?>
<p:tagLst xmlns:p="http://schemas.openxmlformats.org/presentationml/2006/main">
  <p:tag name="KSO_WM_TEMPLATE_CATEGORY" val="diagram"/>
  <p:tag name="KSO_WM_TEMPLATE_INDEX" val="20181196"/>
  <p:tag name="KSO_WM_UNIT_TYPE" val="l_i"/>
  <p:tag name="KSO_WM_UNIT_INDEX" val="1_54"/>
  <p:tag name="KSO_WM_UNIT_ID" val="diagram20181196_2*l_i*1_5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46.xml><?xml version="1.0" encoding="utf-8"?>
<p:tagLst xmlns:p="http://schemas.openxmlformats.org/presentationml/2006/main">
  <p:tag name="KSO_WM_TEMPLATE_CATEGORY" val="diagram"/>
  <p:tag name="KSO_WM_TEMPLATE_INDEX" val="20181196"/>
  <p:tag name="KSO_WM_UNIT_TYPE" val="l_i"/>
  <p:tag name="KSO_WM_UNIT_INDEX" val="1_55"/>
  <p:tag name="KSO_WM_UNIT_ID" val="diagram20181196_2*l_i*1_5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47.xml><?xml version="1.0" encoding="utf-8"?>
<p:tagLst xmlns:p="http://schemas.openxmlformats.org/presentationml/2006/main">
  <p:tag name="KSO_WM_TEMPLATE_CATEGORY" val="diagram"/>
  <p:tag name="KSO_WM_TEMPLATE_INDEX" val="20181196"/>
  <p:tag name="KSO_WM_UNIT_TYPE" val="l_i"/>
  <p:tag name="KSO_WM_UNIT_INDEX" val="1_56"/>
  <p:tag name="KSO_WM_UNIT_ID" val="diagram20181196_2*l_i*1_5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48.xml><?xml version="1.0" encoding="utf-8"?>
<p:tagLst xmlns:p="http://schemas.openxmlformats.org/presentationml/2006/main">
  <p:tag name="KSO_WM_TEMPLATE_CATEGORY" val="diagram"/>
  <p:tag name="KSO_WM_TEMPLATE_INDEX" val="20181196"/>
  <p:tag name="KSO_WM_UNIT_TYPE" val="l_i"/>
  <p:tag name="KSO_WM_UNIT_INDEX" val="1_57"/>
  <p:tag name="KSO_WM_UNIT_ID" val="diagram20181196_2*l_i*1_5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49.xml><?xml version="1.0" encoding="utf-8"?>
<p:tagLst xmlns:p="http://schemas.openxmlformats.org/presentationml/2006/main">
  <p:tag name="KSO_WM_TEMPLATE_CATEGORY" val="diagram"/>
  <p:tag name="KSO_WM_TEMPLATE_INDEX" val="20181196"/>
  <p:tag name="KSO_WM_UNIT_TYPE" val="l_i"/>
  <p:tag name="KSO_WM_UNIT_INDEX" val="1_58"/>
  <p:tag name="KSO_WM_UNIT_ID" val="diagram20181196_2*l_i*1_5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5.xml><?xml version="1.0" encoding="utf-8"?>
<p:tagLst xmlns:p="http://schemas.openxmlformats.org/presentationml/2006/main">
  <p:tag name="KSO_WM_TAG_VERSION" val="1.0"/>
  <p:tag name="KSO_WM_BEAUTIFY_FLAG" val="#wm#"/>
  <p:tag name="KSO_WM_TEMPLATE_CATEGORY" val="diagram"/>
  <p:tag name="KSO_WM_TEMPLATE_INDEX" val="20170345"/>
  <p:tag name="KSO_WM_UNIT_TYPE" val="l_h_i"/>
  <p:tag name="KSO_WM_UNIT_INDEX" val="1_3_2"/>
  <p:tag name="KSO_WM_UNIT_ID" val="diagram20170345_2*l_h_i*1_3_2"/>
  <p:tag name="KSO_WM_UNIT_LAYERLEVEL" val="1_1_1"/>
  <p:tag name="KSO_WM_DIAGRAM_GROUP_CODE" val="l1-1"/>
  <p:tag name="KSO_WM_UNIT_FILL_FORE_SCHEMECOLOR_INDEX" val="6"/>
  <p:tag name="KSO_WM_UNIT_FILL_TYPE" val="1"/>
  <p:tag name="KSO_WM_UNIT_TEXT_FILL_FORE_SCHEMECOLOR_INDEX" val="13"/>
  <p:tag name="KSO_WM_UNIT_TEXT_FILL_TYPE" val="1"/>
</p:tagLst>
</file>

<file path=ppt/tags/tag250.xml><?xml version="1.0" encoding="utf-8"?>
<p:tagLst xmlns:p="http://schemas.openxmlformats.org/presentationml/2006/main">
  <p:tag name="KSO_WM_TAG_VERSION" val="1.0"/>
  <p:tag name="KSO_WM_BEAUTIFY_FLAG" val="#wm#"/>
  <p:tag name="KSO_WM_TEMPLATE_CATEGORY" val="diagram"/>
  <p:tag name="KSO_WM_TEMPLATE_INDEX" val="20169889"/>
  <p:tag name="KSO_WM_UNIT_TYPE" val="l_i"/>
  <p:tag name="KSO_WM_UNIT_INDEX" val="1_1"/>
  <p:tag name="KSO_WM_UNIT_ID" val="diagram20169889_4*l_i*1_1"/>
  <p:tag name="KSO_WM_UNIT_LAYERLEVEL" val="1_1"/>
  <p:tag name="KSO_WM_DIAGRAM_GROUP_CODE" val="l1-1"/>
  <p:tag name="KSO_WM_UNIT_FILL_FORE_SCHEMECOLOR_INDEX" val="14"/>
  <p:tag name="KSO_WM_UNIT_FILL_TYPE" val="1"/>
  <p:tag name="KSO_WM_UNIT_LINE_FORE_SCHEMECOLOR_INDEX" val="14"/>
  <p:tag name="KSO_WM_UNIT_LINE_FILL_TYPE" val="2"/>
  <p:tag name="KSO_WM_UNIT_TEXT_FILL_FORE_SCHEMECOLOR_INDEX" val="2"/>
  <p:tag name="KSO_WM_UNIT_TEXT_FILL_TYPE" val="1"/>
</p:tagLst>
</file>

<file path=ppt/tags/tag251.xml><?xml version="1.0" encoding="utf-8"?>
<p:tagLst xmlns:p="http://schemas.openxmlformats.org/presentationml/2006/main">
  <p:tag name="KSO_WM_TAG_VERSION" val="1.0"/>
  <p:tag name="KSO_WM_BEAUTIFY_FLAG" val="#wm#"/>
  <p:tag name="KSO_WM_TEMPLATE_CATEGORY" val="diagram"/>
  <p:tag name="KSO_WM_TEMPLATE_INDEX" val="20169889"/>
  <p:tag name="KSO_WM_UNIT_TYPE" val="l_h_f"/>
  <p:tag name="KSO_WM_UNIT_INDEX" val="1_2_1"/>
  <p:tag name="KSO_WM_UNIT_LAYERLEVEL" val="1_1_1"/>
  <p:tag name="KSO_WM_UNIT_VALUE" val="36"/>
  <p:tag name="KSO_WM_UNIT_HIGHLIGHT" val="0"/>
  <p:tag name="KSO_WM_UNIT_COMPATIBLE" val="0"/>
  <p:tag name="KSO_WM_UNIT_CLEAR" val="0"/>
  <p:tag name="KSO_WM_UNIT_PRESET_TEXT_INDEX" val="4"/>
  <p:tag name="KSO_WM_UNIT_PRESET_TEXT_LEN" val="50"/>
  <p:tag name="KSO_WM_DIAGRAM_GROUP_CODE" val="l1-1"/>
  <p:tag name="KSO_WM_UNIT_ID" val="diagram20169889_4*l_h_f*1_2_1"/>
  <p:tag name="KSO_WM_UNIT_TEXT_FILL_FORE_SCHEMECOLOR_INDEX" val="13"/>
  <p:tag name="KSO_WM_UNIT_TEXT_FILL_TYPE" val="1"/>
</p:tagLst>
</file>

<file path=ppt/tags/tag252.xml><?xml version="1.0" encoding="utf-8"?>
<p:tagLst xmlns:p="http://schemas.openxmlformats.org/presentationml/2006/main">
  <p:tag name="KSO_WM_TAG_VERSION" val="1.0"/>
  <p:tag name="KSO_WM_BEAUTIFY_FLAG" val="#wm#"/>
  <p:tag name="KSO_WM_TEMPLATE_CATEGORY" val="diagram"/>
  <p:tag name="KSO_WM_TEMPLATE_INDEX" val="20169889"/>
  <p:tag name="KSO_WM_UNIT_TYPE" val="l_h_f"/>
  <p:tag name="KSO_WM_UNIT_INDEX" val="1_1_1"/>
  <p:tag name="KSO_WM_UNIT_LAYERLEVEL" val="1_1_1"/>
  <p:tag name="KSO_WM_UNIT_VALUE" val="36"/>
  <p:tag name="KSO_WM_UNIT_HIGHLIGHT" val="0"/>
  <p:tag name="KSO_WM_UNIT_COMPATIBLE" val="0"/>
  <p:tag name="KSO_WM_UNIT_CLEAR" val="0"/>
  <p:tag name="KSO_WM_UNIT_PRESET_TEXT_INDEX" val="4"/>
  <p:tag name="KSO_WM_UNIT_PRESET_TEXT_LEN" val="50"/>
  <p:tag name="KSO_WM_DIAGRAM_GROUP_CODE" val="l1-1"/>
  <p:tag name="KSO_WM_UNIT_ID" val="diagram20169889_4*l_h_f*1_1_1"/>
  <p:tag name="KSO_WM_UNIT_TEXT_FILL_FORE_SCHEMECOLOR_INDEX" val="13"/>
  <p:tag name="KSO_WM_UNIT_TEXT_FILL_TYPE" val="1"/>
</p:tagLst>
</file>

<file path=ppt/tags/tag253.xml><?xml version="1.0" encoding="utf-8"?>
<p:tagLst xmlns:p="http://schemas.openxmlformats.org/presentationml/2006/main">
  <p:tag name="KSO_WM_TAG_VERSION" val="1.0"/>
  <p:tag name="KSO_WM_BEAUTIFY_FLAG" val="#wm#"/>
  <p:tag name="KSO_WM_TEMPLATE_CATEGORY" val="diagram"/>
  <p:tag name="KSO_WM_TEMPLATE_INDEX" val="20169889"/>
  <p:tag name="KSO_WM_UNIT_TYPE" val="l_h_f"/>
  <p:tag name="KSO_WM_UNIT_INDEX" val="1_3_1"/>
  <p:tag name="KSO_WM_UNIT_LAYERLEVEL" val="1_1_1"/>
  <p:tag name="KSO_WM_UNIT_VALUE" val="36"/>
  <p:tag name="KSO_WM_UNIT_HIGHLIGHT" val="0"/>
  <p:tag name="KSO_WM_UNIT_COMPATIBLE" val="0"/>
  <p:tag name="KSO_WM_UNIT_CLEAR" val="0"/>
  <p:tag name="KSO_WM_UNIT_PRESET_TEXT_INDEX" val="4"/>
  <p:tag name="KSO_WM_UNIT_PRESET_TEXT_LEN" val="50"/>
  <p:tag name="KSO_WM_DIAGRAM_GROUP_CODE" val="l1-1"/>
  <p:tag name="KSO_WM_UNIT_ID" val="diagram20169889_4*l_h_f*1_3_1"/>
  <p:tag name="KSO_WM_UNIT_TEXT_FILL_FORE_SCHEMECOLOR_INDEX" val="13"/>
  <p:tag name="KSO_WM_UNIT_TEXT_FILL_TYPE" val="1"/>
</p:tagLst>
</file>

<file path=ppt/tags/tag254.xml><?xml version="1.0" encoding="utf-8"?>
<p:tagLst xmlns:p="http://schemas.openxmlformats.org/presentationml/2006/main">
  <p:tag name="KSO_WM_TAG_VERSION" val="1.0"/>
  <p:tag name="KSO_WM_BEAUTIFY_FLAG" val="#wm#"/>
  <p:tag name="KSO_WM_TEMPLATE_CATEGORY" val="diagram"/>
  <p:tag name="KSO_WM_TEMPLATE_INDEX" val="20169889"/>
  <p:tag name="KSO_WM_UNIT_TYPE" val="l_h_f"/>
  <p:tag name="KSO_WM_UNIT_INDEX" val="1_4_1"/>
  <p:tag name="KSO_WM_UNIT_LAYERLEVEL" val="1_1_1"/>
  <p:tag name="KSO_WM_UNIT_VALUE" val="36"/>
  <p:tag name="KSO_WM_UNIT_HIGHLIGHT" val="0"/>
  <p:tag name="KSO_WM_UNIT_COMPATIBLE" val="0"/>
  <p:tag name="KSO_WM_UNIT_CLEAR" val="0"/>
  <p:tag name="KSO_WM_UNIT_PRESET_TEXT_INDEX" val="4"/>
  <p:tag name="KSO_WM_UNIT_PRESET_TEXT_LEN" val="50"/>
  <p:tag name="KSO_WM_DIAGRAM_GROUP_CODE" val="l1-1"/>
  <p:tag name="KSO_WM_UNIT_ID" val="diagram20169889_4*l_h_f*1_4_1"/>
  <p:tag name="KSO_WM_UNIT_TEXT_FILL_FORE_SCHEMECOLOR_INDEX" val="13"/>
  <p:tag name="KSO_WM_UNIT_TEXT_FILL_TYPE" val="1"/>
</p:tagLst>
</file>

<file path=ppt/tags/tag255.xml><?xml version="1.0" encoding="utf-8"?>
<p:tagLst xmlns:p="http://schemas.openxmlformats.org/presentationml/2006/main">
  <p:tag name="KSO_WM_TAG_VERSION" val="1.0"/>
  <p:tag name="KSO_WM_BEAUTIFY_FLAG" val="#wm#"/>
  <p:tag name="KSO_WM_TEMPLATE_CATEGORY" val="diagram"/>
  <p:tag name="KSO_WM_TEMPLATE_INDEX" val="20169889"/>
  <p:tag name="KSO_WM_UNIT_TYPE" val="l_h_i"/>
  <p:tag name="KSO_WM_UNIT_INDEX" val="1_1_1"/>
  <p:tag name="KSO_WM_UNIT_ID" val="diagram20169889_4*l_h_i*1_1_1"/>
  <p:tag name="KSO_WM_UNIT_LAYERLEVEL" val="1_1_1"/>
  <p:tag name="KSO_WM_DIAGRAM_GROUP_CODE" val="l1-1"/>
  <p:tag name="KSO_WM_UNIT_FILL_FORE_SCHEMECOLOR_INDEX" val="14"/>
  <p:tag name="KSO_WM_UNIT_FILL_TYPE" val="1"/>
  <p:tag name="KSO_WM_UNIT_LINE_FORE_SCHEMECOLOR_INDEX" val="14"/>
  <p:tag name="KSO_WM_UNIT_LINE_FILL_TYPE" val="2"/>
  <p:tag name="KSO_WM_UNIT_TEXT_FILL_FORE_SCHEMECOLOR_INDEX" val="2"/>
  <p:tag name="KSO_WM_UNIT_TEXT_FILL_TYPE" val="1"/>
</p:tagLst>
</file>

<file path=ppt/tags/tag256.xml><?xml version="1.0" encoding="utf-8"?>
<p:tagLst xmlns:p="http://schemas.openxmlformats.org/presentationml/2006/main">
  <p:tag name="KSO_WM_TAG_VERSION" val="1.0"/>
  <p:tag name="KSO_WM_BEAUTIFY_FLAG" val="#wm#"/>
  <p:tag name="KSO_WM_TEMPLATE_CATEGORY" val="diagram"/>
  <p:tag name="KSO_WM_TEMPLATE_INDEX" val="20169889"/>
  <p:tag name="KSO_WM_UNIT_TYPE" val="l_h_i"/>
  <p:tag name="KSO_WM_UNIT_INDEX" val="1_1_2"/>
  <p:tag name="KSO_WM_UNIT_ID" val="diagram20169889_4*l_h_i*1_1_2"/>
  <p:tag name="KSO_WM_UNIT_LAYERLEVEL" val="1_1_1"/>
  <p:tag name="KSO_WM_DIAGRAM_GROUP_CODE" val="l1-1"/>
  <p:tag name="KSO_WM_UNIT_FILL_FORE_SCHEMECOLOR_INDEX" val="5"/>
  <p:tag name="KSO_WM_UNIT_FILL_TYPE" val="1"/>
  <p:tag name="KSO_WM_UNIT_TEXT_FILL_FORE_SCHEMECOLOR_INDEX" val="2"/>
  <p:tag name="KSO_WM_UNIT_TEXT_FILL_TYPE" val="1"/>
</p:tagLst>
</file>

<file path=ppt/tags/tag257.xml><?xml version="1.0" encoding="utf-8"?>
<p:tagLst xmlns:p="http://schemas.openxmlformats.org/presentationml/2006/main">
  <p:tag name="KSO_WM_TAG_VERSION" val="1.0"/>
  <p:tag name="KSO_WM_BEAUTIFY_FLAG" val="#wm#"/>
  <p:tag name="KSO_WM_TEMPLATE_CATEGORY" val="diagram"/>
  <p:tag name="KSO_WM_TEMPLATE_INDEX" val="20169889"/>
  <p:tag name="KSO_WM_UNIT_TYPE" val="l_h_a"/>
  <p:tag name="KSO_WM_UNIT_INDEX" val="1_1_1"/>
  <p:tag name="KSO_WM_UNIT_LAYERLEVEL" val="1_1_1"/>
  <p:tag name="KSO_WM_UNIT_VALUE" val="14"/>
  <p:tag name="KSO_WM_UNIT_HIGHLIGHT" val="0"/>
  <p:tag name="KSO_WM_UNIT_COMPATIBLE" val="0"/>
  <p:tag name="KSO_WM_UNIT_CLEAR" val="0"/>
  <p:tag name="KSO_WM_UNIT_PRESET_TEXT_INDEX" val="3"/>
  <p:tag name="KSO_WM_UNIT_PRESET_TEXT_LEN" val="12"/>
  <p:tag name="KSO_WM_DIAGRAM_GROUP_CODE" val="l1-1"/>
  <p:tag name="KSO_WM_UNIT_ID" val="diagram20169889_4*l_h_a*1_1_1"/>
  <p:tag name="KSO_WM_UNIT_TEXT_FILL_FORE_SCHEMECOLOR_INDEX" val="14"/>
  <p:tag name="KSO_WM_UNIT_TEXT_FILL_TYPE" val="1"/>
</p:tagLst>
</file>

<file path=ppt/tags/tag258.xml><?xml version="1.0" encoding="utf-8"?>
<p:tagLst xmlns:p="http://schemas.openxmlformats.org/presentationml/2006/main">
  <p:tag name="KSO_WM_TAG_VERSION" val="1.0"/>
  <p:tag name="KSO_WM_BEAUTIFY_FLAG" val="#wm#"/>
  <p:tag name="KSO_WM_TEMPLATE_CATEGORY" val="diagram"/>
  <p:tag name="KSO_WM_TEMPLATE_INDEX" val="20169889"/>
  <p:tag name="KSO_WM_UNIT_TYPE" val="l_h_i"/>
  <p:tag name="KSO_WM_UNIT_INDEX" val="1_2_1"/>
  <p:tag name="KSO_WM_UNIT_ID" val="diagram20169889_4*l_h_i*1_2_1"/>
  <p:tag name="KSO_WM_UNIT_LAYERLEVEL" val="1_1_1"/>
  <p:tag name="KSO_WM_DIAGRAM_GROUP_CODE" val="l1-1"/>
  <p:tag name="KSO_WM_UNIT_FILL_FORE_SCHEMECOLOR_INDEX" val="14"/>
  <p:tag name="KSO_WM_UNIT_FILL_TYPE" val="1"/>
  <p:tag name="KSO_WM_UNIT_LINE_FORE_SCHEMECOLOR_INDEX" val="14"/>
  <p:tag name="KSO_WM_UNIT_LINE_FILL_TYPE" val="2"/>
  <p:tag name="KSO_WM_UNIT_TEXT_FILL_FORE_SCHEMECOLOR_INDEX" val="2"/>
  <p:tag name="KSO_WM_UNIT_TEXT_FILL_TYPE" val="1"/>
</p:tagLst>
</file>

<file path=ppt/tags/tag259.xml><?xml version="1.0" encoding="utf-8"?>
<p:tagLst xmlns:p="http://schemas.openxmlformats.org/presentationml/2006/main">
  <p:tag name="KSO_WM_TAG_VERSION" val="1.0"/>
  <p:tag name="KSO_WM_BEAUTIFY_FLAG" val="#wm#"/>
  <p:tag name="KSO_WM_TEMPLATE_CATEGORY" val="diagram"/>
  <p:tag name="KSO_WM_TEMPLATE_INDEX" val="20169889"/>
  <p:tag name="KSO_WM_UNIT_TYPE" val="l_h_i"/>
  <p:tag name="KSO_WM_UNIT_INDEX" val="1_2_2"/>
  <p:tag name="KSO_WM_UNIT_ID" val="diagram20169889_4*l_h_i*1_2_2"/>
  <p:tag name="KSO_WM_UNIT_LAYERLEVEL" val="1_1_1"/>
  <p:tag name="KSO_WM_DIAGRAM_GROUP_CODE" val="l1-1"/>
  <p:tag name="KSO_WM_UNIT_FILL_FORE_SCHEMECOLOR_INDEX" val="7"/>
  <p:tag name="KSO_WM_UNIT_FILL_TYPE" val="1"/>
  <p:tag name="KSO_WM_UNIT_TEXT_FILL_FORE_SCHEMECOLOR_INDEX" val="2"/>
  <p:tag name="KSO_WM_UNIT_TEXT_FILL_TYPE" val="1"/>
</p:tagLst>
</file>

<file path=ppt/tags/tag26.xml><?xml version="1.0" encoding="utf-8"?>
<p:tagLst xmlns:p="http://schemas.openxmlformats.org/presentationml/2006/main">
  <p:tag name="KSO_WM_TAG_VERSION" val="1.0"/>
  <p:tag name="KSO_WM_BEAUTIFY_FLAG" val="#wm#"/>
  <p:tag name="KSO_WM_TEMPLATE_CATEGORY" val="diagram"/>
  <p:tag name="KSO_WM_TEMPLATE_INDEX" val="20170345"/>
  <p:tag name="KSO_WM_UNIT_TYPE" val="l_h_g"/>
  <p:tag name="KSO_WM_UNIT_INDEX" val="1_3_1"/>
  <p:tag name="KSO_WM_UNIT_LAYERLEVEL" val="1_1_1"/>
  <p:tag name="KSO_WM_UNIT_VALUE" val="12"/>
  <p:tag name="KSO_WM_UNIT_HIGHLIGHT" val="1"/>
  <p:tag name="KSO_WM_UNIT_COMPATIBLE" val="1"/>
  <p:tag name="KSO_WM_UNIT_CLEAR" val="0"/>
  <p:tag name="KSO_WM_UNIT_PRESET_TEXT_INDEX" val="3"/>
  <p:tag name="KSO_WM_UNIT_RELATE_UNITID" val="diagram20170345_2*l_h_f*1_3_1"/>
  <p:tag name="KSO_WM_UNIT_PRESET_TEXT_LEN" val="12"/>
  <p:tag name="KSO_WM_DIAGRAM_GROUP_CODE" val="l1-1"/>
  <p:tag name="KSO_WM_UNIT_ID" val="diagram20170345_2*l_h_g*1_3_1"/>
  <p:tag name="KSO_WM_UNIT_FILL_FORE_SCHEMECOLOR_INDEX" val="6"/>
  <p:tag name="KSO_WM_UNIT_FILL_TYPE" val="1"/>
  <p:tag name="KSO_WM_UNIT_TEXT_FILL_FORE_SCHEMECOLOR_INDEX" val="14"/>
  <p:tag name="KSO_WM_UNIT_TEXT_FILL_TYPE" val="1"/>
</p:tagLst>
</file>

<file path=ppt/tags/tag260.xml><?xml version="1.0" encoding="utf-8"?>
<p:tagLst xmlns:p="http://schemas.openxmlformats.org/presentationml/2006/main">
  <p:tag name="KSO_WM_TAG_VERSION" val="1.0"/>
  <p:tag name="KSO_WM_BEAUTIFY_FLAG" val="#wm#"/>
  <p:tag name="KSO_WM_TEMPLATE_CATEGORY" val="diagram"/>
  <p:tag name="KSO_WM_TEMPLATE_INDEX" val="20169889"/>
  <p:tag name="KSO_WM_UNIT_TYPE" val="l_h_a"/>
  <p:tag name="KSO_WM_UNIT_INDEX" val="1_2_1"/>
  <p:tag name="KSO_WM_UNIT_LAYERLEVEL" val="1_1_1"/>
  <p:tag name="KSO_WM_UNIT_VALUE" val="14"/>
  <p:tag name="KSO_WM_UNIT_HIGHLIGHT" val="0"/>
  <p:tag name="KSO_WM_UNIT_COMPATIBLE" val="0"/>
  <p:tag name="KSO_WM_UNIT_CLEAR" val="0"/>
  <p:tag name="KSO_WM_UNIT_PRESET_TEXT_INDEX" val="3"/>
  <p:tag name="KSO_WM_UNIT_PRESET_TEXT_LEN" val="12"/>
  <p:tag name="KSO_WM_DIAGRAM_GROUP_CODE" val="l1-1"/>
  <p:tag name="KSO_WM_UNIT_ID" val="diagram20169889_4*l_h_a*1_2_1"/>
  <p:tag name="KSO_WM_UNIT_TEXT_FILL_FORE_SCHEMECOLOR_INDEX" val="14"/>
  <p:tag name="KSO_WM_UNIT_TEXT_FILL_TYPE" val="1"/>
</p:tagLst>
</file>

<file path=ppt/tags/tag261.xml><?xml version="1.0" encoding="utf-8"?>
<p:tagLst xmlns:p="http://schemas.openxmlformats.org/presentationml/2006/main">
  <p:tag name="KSO_WM_TAG_VERSION" val="1.0"/>
  <p:tag name="KSO_WM_BEAUTIFY_FLAG" val="#wm#"/>
  <p:tag name="KSO_WM_TEMPLATE_CATEGORY" val="diagram"/>
  <p:tag name="KSO_WM_TEMPLATE_INDEX" val="20169889"/>
  <p:tag name="KSO_WM_UNIT_TYPE" val="l_h_i"/>
  <p:tag name="KSO_WM_UNIT_INDEX" val="1_3_1"/>
  <p:tag name="KSO_WM_UNIT_ID" val="diagram20169889_4*l_h_i*1_3_1"/>
  <p:tag name="KSO_WM_UNIT_LAYERLEVEL" val="1_1_1"/>
  <p:tag name="KSO_WM_DIAGRAM_GROUP_CODE" val="l1-1"/>
  <p:tag name="KSO_WM_UNIT_FILL_FORE_SCHEMECOLOR_INDEX" val="14"/>
  <p:tag name="KSO_WM_UNIT_FILL_TYPE" val="1"/>
  <p:tag name="KSO_WM_UNIT_LINE_FORE_SCHEMECOLOR_INDEX" val="14"/>
  <p:tag name="KSO_WM_UNIT_LINE_FILL_TYPE" val="2"/>
  <p:tag name="KSO_WM_UNIT_TEXT_FILL_FORE_SCHEMECOLOR_INDEX" val="2"/>
  <p:tag name="KSO_WM_UNIT_TEXT_FILL_TYPE" val="1"/>
</p:tagLst>
</file>

<file path=ppt/tags/tag262.xml><?xml version="1.0" encoding="utf-8"?>
<p:tagLst xmlns:p="http://schemas.openxmlformats.org/presentationml/2006/main">
  <p:tag name="KSO_WM_TAG_VERSION" val="1.0"/>
  <p:tag name="KSO_WM_BEAUTIFY_FLAG" val="#wm#"/>
  <p:tag name="KSO_WM_TEMPLATE_CATEGORY" val="diagram"/>
  <p:tag name="KSO_WM_TEMPLATE_INDEX" val="20169889"/>
  <p:tag name="KSO_WM_UNIT_TYPE" val="l_h_i"/>
  <p:tag name="KSO_WM_UNIT_INDEX" val="1_3_2"/>
  <p:tag name="KSO_WM_UNIT_ID" val="diagram20169889_4*l_h_i*1_3_2"/>
  <p:tag name="KSO_WM_UNIT_LAYERLEVEL" val="1_1_1"/>
  <p:tag name="KSO_WM_DIAGRAM_GROUP_CODE" val="l1-1"/>
  <p:tag name="KSO_WM_UNIT_FILL_FORE_SCHEMECOLOR_INDEX" val="5"/>
  <p:tag name="KSO_WM_UNIT_FILL_TYPE" val="1"/>
  <p:tag name="KSO_WM_UNIT_TEXT_FILL_FORE_SCHEMECOLOR_INDEX" val="2"/>
  <p:tag name="KSO_WM_UNIT_TEXT_FILL_TYPE" val="1"/>
</p:tagLst>
</file>

<file path=ppt/tags/tag263.xml><?xml version="1.0" encoding="utf-8"?>
<p:tagLst xmlns:p="http://schemas.openxmlformats.org/presentationml/2006/main">
  <p:tag name="KSO_WM_TAG_VERSION" val="1.0"/>
  <p:tag name="KSO_WM_BEAUTIFY_FLAG" val="#wm#"/>
  <p:tag name="KSO_WM_TEMPLATE_CATEGORY" val="diagram"/>
  <p:tag name="KSO_WM_TEMPLATE_INDEX" val="20169889"/>
  <p:tag name="KSO_WM_UNIT_TYPE" val="l_h_a"/>
  <p:tag name="KSO_WM_UNIT_INDEX" val="1_3_1"/>
  <p:tag name="KSO_WM_UNIT_LAYERLEVEL" val="1_1_1"/>
  <p:tag name="KSO_WM_UNIT_VALUE" val="14"/>
  <p:tag name="KSO_WM_UNIT_HIGHLIGHT" val="0"/>
  <p:tag name="KSO_WM_UNIT_COMPATIBLE" val="0"/>
  <p:tag name="KSO_WM_UNIT_CLEAR" val="0"/>
  <p:tag name="KSO_WM_UNIT_PRESET_TEXT_INDEX" val="3"/>
  <p:tag name="KSO_WM_UNIT_PRESET_TEXT_LEN" val="12"/>
  <p:tag name="KSO_WM_DIAGRAM_GROUP_CODE" val="l1-1"/>
  <p:tag name="KSO_WM_UNIT_ID" val="diagram20169889_4*l_h_a*1_3_1"/>
  <p:tag name="KSO_WM_UNIT_TEXT_FILL_FORE_SCHEMECOLOR_INDEX" val="14"/>
  <p:tag name="KSO_WM_UNIT_TEXT_FILL_TYPE" val="1"/>
</p:tagLst>
</file>

<file path=ppt/tags/tag264.xml><?xml version="1.0" encoding="utf-8"?>
<p:tagLst xmlns:p="http://schemas.openxmlformats.org/presentationml/2006/main">
  <p:tag name="KSO_WM_TAG_VERSION" val="1.0"/>
  <p:tag name="KSO_WM_BEAUTIFY_FLAG" val="#wm#"/>
  <p:tag name="KSO_WM_TEMPLATE_CATEGORY" val="diagram"/>
  <p:tag name="KSO_WM_TEMPLATE_INDEX" val="20169889"/>
  <p:tag name="KSO_WM_UNIT_TYPE" val="l_h_i"/>
  <p:tag name="KSO_WM_UNIT_INDEX" val="1_4_1"/>
  <p:tag name="KSO_WM_UNIT_ID" val="diagram20169889_4*l_h_i*1_4_1"/>
  <p:tag name="KSO_WM_UNIT_LAYERLEVEL" val="1_1_1"/>
  <p:tag name="KSO_WM_DIAGRAM_GROUP_CODE" val="l1-1"/>
  <p:tag name="KSO_WM_UNIT_FILL_FORE_SCHEMECOLOR_INDEX" val="14"/>
  <p:tag name="KSO_WM_UNIT_FILL_TYPE" val="1"/>
  <p:tag name="KSO_WM_UNIT_LINE_FORE_SCHEMECOLOR_INDEX" val="14"/>
  <p:tag name="KSO_WM_UNIT_LINE_FILL_TYPE" val="2"/>
  <p:tag name="KSO_WM_UNIT_TEXT_FILL_FORE_SCHEMECOLOR_INDEX" val="2"/>
  <p:tag name="KSO_WM_UNIT_TEXT_FILL_TYPE" val="1"/>
</p:tagLst>
</file>

<file path=ppt/tags/tag265.xml><?xml version="1.0" encoding="utf-8"?>
<p:tagLst xmlns:p="http://schemas.openxmlformats.org/presentationml/2006/main">
  <p:tag name="KSO_WM_TAG_VERSION" val="1.0"/>
  <p:tag name="KSO_WM_BEAUTIFY_FLAG" val="#wm#"/>
  <p:tag name="KSO_WM_TEMPLATE_CATEGORY" val="diagram"/>
  <p:tag name="KSO_WM_TEMPLATE_INDEX" val="20169889"/>
  <p:tag name="KSO_WM_UNIT_TYPE" val="l_h_i"/>
  <p:tag name="KSO_WM_UNIT_INDEX" val="1_4_2"/>
  <p:tag name="KSO_WM_UNIT_ID" val="diagram20169889_4*l_h_i*1_4_2"/>
  <p:tag name="KSO_WM_UNIT_LAYERLEVEL" val="1_1_1"/>
  <p:tag name="KSO_WM_DIAGRAM_GROUP_CODE" val="l1-1"/>
  <p:tag name="KSO_WM_UNIT_FILL_FORE_SCHEMECOLOR_INDEX" val="7"/>
  <p:tag name="KSO_WM_UNIT_FILL_TYPE" val="1"/>
  <p:tag name="KSO_WM_UNIT_TEXT_FILL_FORE_SCHEMECOLOR_INDEX" val="2"/>
  <p:tag name="KSO_WM_UNIT_TEXT_FILL_TYPE" val="1"/>
</p:tagLst>
</file>

<file path=ppt/tags/tag266.xml><?xml version="1.0" encoding="utf-8"?>
<p:tagLst xmlns:p="http://schemas.openxmlformats.org/presentationml/2006/main">
  <p:tag name="KSO_WM_TAG_VERSION" val="1.0"/>
  <p:tag name="KSO_WM_BEAUTIFY_FLAG" val="#wm#"/>
  <p:tag name="KSO_WM_TEMPLATE_CATEGORY" val="diagram"/>
  <p:tag name="KSO_WM_TEMPLATE_INDEX" val="20169889"/>
  <p:tag name="KSO_WM_UNIT_TYPE" val="l_h_a"/>
  <p:tag name="KSO_WM_UNIT_INDEX" val="1_4_1"/>
  <p:tag name="KSO_WM_UNIT_LAYERLEVEL" val="1_1_1"/>
  <p:tag name="KSO_WM_UNIT_VALUE" val="14"/>
  <p:tag name="KSO_WM_UNIT_HIGHLIGHT" val="0"/>
  <p:tag name="KSO_WM_UNIT_COMPATIBLE" val="0"/>
  <p:tag name="KSO_WM_UNIT_CLEAR" val="0"/>
  <p:tag name="KSO_WM_UNIT_PRESET_TEXT_INDEX" val="3"/>
  <p:tag name="KSO_WM_UNIT_PRESET_TEXT_LEN" val="12"/>
  <p:tag name="KSO_WM_DIAGRAM_GROUP_CODE" val="l1-1"/>
  <p:tag name="KSO_WM_UNIT_ID" val="diagram20169889_4*l_h_a*1_4_1"/>
  <p:tag name="KSO_WM_UNIT_TEXT_FILL_FORE_SCHEMECOLOR_INDEX" val="14"/>
  <p:tag name="KSO_WM_UNIT_TEXT_FILL_TYPE" val="1"/>
</p:tagLst>
</file>

<file path=ppt/tags/tag267.xml><?xml version="1.0" encoding="utf-8"?>
<p:tagLst xmlns:p="http://schemas.openxmlformats.org/presentationml/2006/main">
  <p:tag name="KSO_WM_BEAUTIFY_FLAG" val="#wm#"/>
  <p:tag name="KSO_WM_UNIT_TYPE" val="i"/>
  <p:tag name="KSO_WM_UNIT_ID" val="diagram160103_3*i*0"/>
  <p:tag name="KSO_WM_TEMPLATE_CATEGORY" val="diagram"/>
  <p:tag name="KSO_WM_TEMPLATE_INDEX" val="160103"/>
  <p:tag name="KSO_WM_TAG_VERSION" val="1.0"/>
  <p:tag name="KSO_WM_UNIT_INDEX" val="0"/>
</p:tagLst>
</file>

<file path=ppt/tags/tag268.xml><?xml version="1.0" encoding="utf-8"?>
<p:tagLst xmlns:p="http://schemas.openxmlformats.org/presentationml/2006/main">
  <p:tag name="KSO_WM_TEMPLATE_CATEGORY" val="diagram"/>
  <p:tag name="KSO_WM_TEMPLATE_INDEX" val="160103"/>
  <p:tag name="KSO_WM_UNIT_TYPE" val="l_h_a"/>
  <p:tag name="KSO_WM_UNIT_INDEX" val="1_1_1"/>
  <p:tag name="KSO_WM_UNIT_ID" val="150995268*l_h_a*1_1_1"/>
  <p:tag name="KSO_WM_UNIT_CLEAR" val="1"/>
  <p:tag name="KSO_WM_UNIT_LAYERLEVEL" val="1_1_1"/>
  <p:tag name="KSO_WM_UNIT_VALUE" val="6"/>
  <p:tag name="KSO_WM_UNIT_HIGHLIGHT" val="0"/>
  <p:tag name="KSO_WM_UNIT_COMPATIBLE" val="0"/>
  <p:tag name="KSO_WM_BEAUTIFY_FLAG" val="#wm#"/>
  <p:tag name="KSO_WM_DIAGRAM_GROUP_CODE" val="l1-1"/>
  <p:tag name="KSO_WM_TAG_VERSION" val="1.0"/>
  <p:tag name="KSO_WM_UNIT_PRESET_TEXT_INDEX" val="3"/>
  <p:tag name="KSO_WM_UNIT_PRESET_TEXT_LEN" val="5"/>
  <p:tag name="KSO_WM_UNIT_FILL_FORE_SCHEMECOLOR_INDEX" val="5"/>
  <p:tag name="KSO_WM_UNIT_FILL_TYPE" val="1"/>
</p:tagLst>
</file>

<file path=ppt/tags/tag269.xml><?xml version="1.0" encoding="utf-8"?>
<p:tagLst xmlns:p="http://schemas.openxmlformats.org/presentationml/2006/main">
  <p:tag name="KSO_WM_TEMPLATE_CATEGORY" val="diagram"/>
  <p:tag name="KSO_WM_TEMPLATE_INDEX" val="160103"/>
  <p:tag name="KSO_WM_UNIT_TYPE" val="l_h_f"/>
  <p:tag name="KSO_WM_UNIT_INDEX" val="1_1_1"/>
  <p:tag name="KSO_WM_UNIT_ID" val="150995268*l_h_f*1_1_1"/>
  <p:tag name="KSO_WM_UNIT_CLEAR" val="1"/>
  <p:tag name="KSO_WM_UNIT_LAYERLEVEL" val="1_1_1"/>
  <p:tag name="KSO_WM_UNIT_VALUE" val="20"/>
  <p:tag name="KSO_WM_UNIT_HIGHLIGHT" val="0"/>
  <p:tag name="KSO_WM_UNIT_COMPATIBLE" val="0"/>
  <p:tag name="KSO_WM_BEAUTIFY_FLAG" val="#wm#"/>
  <p:tag name="KSO_WM_UNIT_PRESET_TEXT_INDEX" val="4"/>
  <p:tag name="KSO_WM_UNIT_PRESET_TEXT_LEN" val="22"/>
  <p:tag name="KSO_WM_DIAGRAM_GROUP_CODE" val="l1-1"/>
  <p:tag name="KSO_WM_TAG_VERSION" val="1.0"/>
  <p:tag name="KSO_WM_UNIT_FILL_FORE_SCHEMECOLOR_INDEX" val="14"/>
  <p:tag name="KSO_WM_UNIT_FILL_TYPE" val="1"/>
  <p:tag name="KSO_WM_UNIT_TEXT_FILL_FORE_SCHEMECOLOR_INDEX" val="13"/>
  <p:tag name="KSO_WM_UNIT_TEXT_FILL_TYPE" val="1"/>
</p:tagLst>
</file>

<file path=ppt/tags/tag27.xml><?xml version="1.0" encoding="utf-8"?>
<p:tagLst xmlns:p="http://schemas.openxmlformats.org/presentationml/2006/main">
  <p:tag name="KSO_WM_TAG_VERSION" val="1.0"/>
  <p:tag name="KSO_WM_BEAUTIFY_FLAG" val="#wm#"/>
  <p:tag name="KSO_WM_TEMPLATE_CATEGORY" val="diagram"/>
  <p:tag name="KSO_WM_TEMPLATE_INDEX" val="20170345"/>
  <p:tag name="KSO_WM_UNIT_TYPE" val="l_h_i"/>
  <p:tag name="KSO_WM_UNIT_INDEX" val="1_3_3"/>
  <p:tag name="KSO_WM_UNIT_ID" val="diagram20170345_2*l_h_i*1_3_3"/>
  <p:tag name="KSO_WM_UNIT_LAYERLEVEL" val="1_1_1"/>
  <p:tag name="KSO_WM_DIAGRAM_GROUP_CODE" val="l1-1"/>
  <p:tag name="KSO_WM_UNIT_FILL_FORE_SCHEMECOLOR_INDEX" val="6"/>
  <p:tag name="KSO_WM_UNIT_FILL_TYPE" val="1"/>
  <p:tag name="KSO_WM_UNIT_TEXT_FILL_FORE_SCHEMECOLOR_INDEX" val="13"/>
  <p:tag name="KSO_WM_UNIT_TEXT_FILL_TYPE" val="1"/>
</p:tagLst>
</file>

<file path=ppt/tags/tag270.xml><?xml version="1.0" encoding="utf-8"?>
<p:tagLst xmlns:p="http://schemas.openxmlformats.org/presentationml/2006/main">
  <p:tag name="KSO_WM_BEAUTIFY_FLAG" val="#wm#"/>
  <p:tag name="KSO_WM_UNIT_TYPE" val="i"/>
  <p:tag name="KSO_WM_UNIT_ID" val="diagram160103_3*i*5"/>
  <p:tag name="KSO_WM_TEMPLATE_CATEGORY" val="diagram"/>
  <p:tag name="KSO_WM_TEMPLATE_INDEX" val="160103"/>
  <p:tag name="KSO_WM_TAG_VERSION" val="1.0"/>
  <p:tag name="KSO_WM_UNIT_INDEX" val="5"/>
</p:tagLst>
</file>

<file path=ppt/tags/tag271.xml><?xml version="1.0" encoding="utf-8"?>
<p:tagLst xmlns:p="http://schemas.openxmlformats.org/presentationml/2006/main">
  <p:tag name="KSO_WM_TEMPLATE_CATEGORY" val="diagram"/>
  <p:tag name="KSO_WM_TEMPLATE_INDEX" val="160103"/>
  <p:tag name="KSO_WM_UNIT_TYPE" val="l_h_a"/>
  <p:tag name="KSO_WM_UNIT_INDEX" val="1_2_1"/>
  <p:tag name="KSO_WM_UNIT_ID" val="150995268*l_h_a*1_2_1"/>
  <p:tag name="KSO_WM_UNIT_CLEAR" val="1"/>
  <p:tag name="KSO_WM_UNIT_LAYERLEVEL" val="1_1_1"/>
  <p:tag name="KSO_WM_UNIT_VALUE" val="6"/>
  <p:tag name="KSO_WM_UNIT_HIGHLIGHT" val="0"/>
  <p:tag name="KSO_WM_UNIT_COMPATIBLE" val="0"/>
  <p:tag name="KSO_WM_BEAUTIFY_FLAG" val="#wm#"/>
  <p:tag name="KSO_WM_DIAGRAM_GROUP_CODE" val="l1-1"/>
  <p:tag name="KSO_WM_TAG_VERSION" val="1.0"/>
  <p:tag name="KSO_WM_UNIT_PRESET_TEXT_INDEX" val="3"/>
  <p:tag name="KSO_WM_UNIT_PRESET_TEXT_LEN" val="5"/>
  <p:tag name="KSO_WM_UNIT_FILL_FORE_SCHEMECOLOR_INDEX" val="6"/>
  <p:tag name="KSO_WM_UNIT_FILL_TYPE" val="1"/>
</p:tagLst>
</file>

<file path=ppt/tags/tag272.xml><?xml version="1.0" encoding="utf-8"?>
<p:tagLst xmlns:p="http://schemas.openxmlformats.org/presentationml/2006/main">
  <p:tag name="KSO_WM_TEMPLATE_CATEGORY" val="diagram"/>
  <p:tag name="KSO_WM_TEMPLATE_INDEX" val="160103"/>
  <p:tag name="KSO_WM_UNIT_TYPE" val="l_h_f"/>
  <p:tag name="KSO_WM_UNIT_INDEX" val="1_2_1"/>
  <p:tag name="KSO_WM_UNIT_ID" val="150995268*l_h_f*1_2_1"/>
  <p:tag name="KSO_WM_UNIT_CLEAR" val="1"/>
  <p:tag name="KSO_WM_UNIT_LAYERLEVEL" val="1_1_1"/>
  <p:tag name="KSO_WM_UNIT_VALUE" val="20"/>
  <p:tag name="KSO_WM_UNIT_HIGHLIGHT" val="0"/>
  <p:tag name="KSO_WM_UNIT_COMPATIBLE" val="0"/>
  <p:tag name="KSO_WM_BEAUTIFY_FLAG" val="#wm#"/>
  <p:tag name="KSO_WM_UNIT_PRESET_TEXT_INDEX" val="4"/>
  <p:tag name="KSO_WM_UNIT_PRESET_TEXT_LEN" val="22"/>
  <p:tag name="KSO_WM_DIAGRAM_GROUP_CODE" val="l1-1"/>
  <p:tag name="KSO_WM_TAG_VERSION" val="1.0"/>
  <p:tag name="KSO_WM_UNIT_FILL_FORE_SCHEMECOLOR_INDEX" val="14"/>
  <p:tag name="KSO_WM_UNIT_FILL_TYPE" val="1"/>
  <p:tag name="KSO_WM_UNIT_TEXT_FILL_FORE_SCHEMECOLOR_INDEX" val="13"/>
  <p:tag name="KSO_WM_UNIT_TEXT_FILL_TYPE" val="1"/>
</p:tagLst>
</file>

<file path=ppt/tags/tag273.xml><?xml version="1.0" encoding="utf-8"?>
<p:tagLst xmlns:p="http://schemas.openxmlformats.org/presentationml/2006/main">
  <p:tag name="KSO_WM_BEAUTIFY_FLAG" val="#wm#"/>
  <p:tag name="KSO_WM_UNIT_TYPE" val="i"/>
  <p:tag name="KSO_WM_UNIT_ID" val="diagram160103_3*i*10"/>
  <p:tag name="KSO_WM_TEMPLATE_CATEGORY" val="diagram"/>
  <p:tag name="KSO_WM_TEMPLATE_INDEX" val="160103"/>
  <p:tag name="KSO_WM_TAG_VERSION" val="1.0"/>
  <p:tag name="KSO_WM_UNIT_INDEX" val="10"/>
</p:tagLst>
</file>

<file path=ppt/tags/tag274.xml><?xml version="1.0" encoding="utf-8"?>
<p:tagLst xmlns:p="http://schemas.openxmlformats.org/presentationml/2006/main">
  <p:tag name="KSO_WM_TEMPLATE_CATEGORY" val="diagram"/>
  <p:tag name="KSO_WM_TEMPLATE_INDEX" val="160103"/>
  <p:tag name="KSO_WM_UNIT_TYPE" val="l_h_a"/>
  <p:tag name="KSO_WM_UNIT_INDEX" val="1_3_1"/>
  <p:tag name="KSO_WM_UNIT_ID" val="150995268*l_h_a*1_3_1"/>
  <p:tag name="KSO_WM_UNIT_CLEAR" val="1"/>
  <p:tag name="KSO_WM_UNIT_LAYERLEVEL" val="1_1_1"/>
  <p:tag name="KSO_WM_UNIT_VALUE" val="6"/>
  <p:tag name="KSO_WM_UNIT_HIGHLIGHT" val="0"/>
  <p:tag name="KSO_WM_UNIT_COMPATIBLE" val="0"/>
  <p:tag name="KSO_WM_BEAUTIFY_FLAG" val="#wm#"/>
  <p:tag name="KSO_WM_DIAGRAM_GROUP_CODE" val="l1-1"/>
  <p:tag name="KSO_WM_TAG_VERSION" val="1.0"/>
  <p:tag name="KSO_WM_UNIT_PRESET_TEXT_INDEX" val="3"/>
  <p:tag name="KSO_WM_UNIT_PRESET_TEXT_LEN" val="5"/>
  <p:tag name="KSO_WM_UNIT_FILL_FORE_SCHEMECOLOR_INDEX" val="5"/>
  <p:tag name="KSO_WM_UNIT_FILL_TYPE" val="1"/>
</p:tagLst>
</file>

<file path=ppt/tags/tag275.xml><?xml version="1.0" encoding="utf-8"?>
<p:tagLst xmlns:p="http://schemas.openxmlformats.org/presentationml/2006/main">
  <p:tag name="KSO_WM_TEMPLATE_CATEGORY" val="diagram"/>
  <p:tag name="KSO_WM_TEMPLATE_INDEX" val="160103"/>
  <p:tag name="KSO_WM_UNIT_TYPE" val="l_h_f"/>
  <p:tag name="KSO_WM_UNIT_INDEX" val="1_3_1"/>
  <p:tag name="KSO_WM_UNIT_ID" val="150995268*l_h_f*1_3_1"/>
  <p:tag name="KSO_WM_UNIT_CLEAR" val="1"/>
  <p:tag name="KSO_WM_UNIT_LAYERLEVEL" val="1_1_1"/>
  <p:tag name="KSO_WM_UNIT_VALUE" val="20"/>
  <p:tag name="KSO_WM_UNIT_HIGHLIGHT" val="0"/>
  <p:tag name="KSO_WM_UNIT_COMPATIBLE" val="0"/>
  <p:tag name="KSO_WM_BEAUTIFY_FLAG" val="#wm#"/>
  <p:tag name="KSO_WM_UNIT_PRESET_TEXT_INDEX" val="4"/>
  <p:tag name="KSO_WM_UNIT_PRESET_TEXT_LEN" val="22"/>
  <p:tag name="KSO_WM_DIAGRAM_GROUP_CODE" val="l1-1"/>
  <p:tag name="KSO_WM_TAG_VERSION" val="1.0"/>
  <p:tag name="KSO_WM_UNIT_FILL_FORE_SCHEMECOLOR_INDEX" val="14"/>
  <p:tag name="KSO_WM_UNIT_FILL_TYPE" val="1"/>
  <p:tag name="KSO_WM_UNIT_TEXT_FILL_FORE_SCHEMECOLOR_INDEX" val="13"/>
  <p:tag name="KSO_WM_UNIT_TEXT_FILL_TYPE" val="1"/>
</p:tagLst>
</file>

<file path=ppt/tags/tag276.xml><?xml version="1.0" encoding="utf-8"?>
<p:tagLst xmlns:p="http://schemas.openxmlformats.org/presentationml/2006/main">
  <p:tag name="KSO_WM_BEAUTIFY_FLAG" val="#wm#"/>
  <p:tag name="KSO_WM_UNIT_TYPE" val="i"/>
  <p:tag name="KSO_WM_UNIT_ID" val="diagram160103_3*i*15"/>
  <p:tag name="KSO_WM_TEMPLATE_CATEGORY" val="diagram"/>
  <p:tag name="KSO_WM_TEMPLATE_INDEX" val="160103"/>
  <p:tag name="KSO_WM_TAG_VERSION" val="1.0"/>
  <p:tag name="KSO_WM_UNIT_INDEX" val="15"/>
</p:tagLst>
</file>

<file path=ppt/tags/tag277.xml><?xml version="1.0" encoding="utf-8"?>
<p:tagLst xmlns:p="http://schemas.openxmlformats.org/presentationml/2006/main">
  <p:tag name="KSO_WM_TEMPLATE_CATEGORY" val="diagram"/>
  <p:tag name="KSO_WM_TEMPLATE_INDEX" val="160103"/>
  <p:tag name="KSO_WM_UNIT_TYPE" val="l_h_a"/>
  <p:tag name="KSO_WM_UNIT_INDEX" val="1_4_1"/>
  <p:tag name="KSO_WM_UNIT_ID" val="150995268*l_h_a*1_4_1"/>
  <p:tag name="KSO_WM_UNIT_CLEAR" val="1"/>
  <p:tag name="KSO_WM_UNIT_LAYERLEVEL" val="1_1_1"/>
  <p:tag name="KSO_WM_UNIT_VALUE" val="6"/>
  <p:tag name="KSO_WM_UNIT_HIGHLIGHT" val="0"/>
  <p:tag name="KSO_WM_UNIT_COMPATIBLE" val="0"/>
  <p:tag name="KSO_WM_BEAUTIFY_FLAG" val="#wm#"/>
  <p:tag name="KSO_WM_DIAGRAM_GROUP_CODE" val="l1-1"/>
  <p:tag name="KSO_WM_TAG_VERSION" val="1.0"/>
  <p:tag name="KSO_WM_UNIT_PRESET_TEXT_INDEX" val="3"/>
  <p:tag name="KSO_WM_UNIT_PRESET_TEXT_LEN" val="5"/>
  <p:tag name="KSO_WM_UNIT_FILL_FORE_SCHEMECOLOR_INDEX" val="6"/>
  <p:tag name="KSO_WM_UNIT_FILL_TYPE" val="1"/>
</p:tagLst>
</file>

<file path=ppt/tags/tag278.xml><?xml version="1.0" encoding="utf-8"?>
<p:tagLst xmlns:p="http://schemas.openxmlformats.org/presentationml/2006/main">
  <p:tag name="KSO_WM_TEMPLATE_CATEGORY" val="diagram"/>
  <p:tag name="KSO_WM_TEMPLATE_INDEX" val="160103"/>
  <p:tag name="KSO_WM_UNIT_TYPE" val="l_h_f"/>
  <p:tag name="KSO_WM_UNIT_INDEX" val="1_4_1"/>
  <p:tag name="KSO_WM_UNIT_ID" val="150995268*l_h_f*1_4_1"/>
  <p:tag name="KSO_WM_UNIT_CLEAR" val="1"/>
  <p:tag name="KSO_WM_UNIT_LAYERLEVEL" val="1_1_1"/>
  <p:tag name="KSO_WM_UNIT_VALUE" val="20"/>
  <p:tag name="KSO_WM_UNIT_HIGHLIGHT" val="0"/>
  <p:tag name="KSO_WM_UNIT_COMPATIBLE" val="0"/>
  <p:tag name="KSO_WM_BEAUTIFY_FLAG" val="#wm#"/>
  <p:tag name="KSO_WM_UNIT_PRESET_TEXT_INDEX" val="4"/>
  <p:tag name="KSO_WM_UNIT_PRESET_TEXT_LEN" val="22"/>
  <p:tag name="KSO_WM_DIAGRAM_GROUP_CODE" val="l1-1"/>
  <p:tag name="KSO_WM_TAG_VERSION" val="1.0"/>
  <p:tag name="KSO_WM_UNIT_FILL_FORE_SCHEMECOLOR_INDEX" val="14"/>
  <p:tag name="KSO_WM_UNIT_FILL_TYPE" val="1"/>
  <p:tag name="KSO_WM_UNIT_TEXT_FILL_FORE_SCHEMECOLOR_INDEX" val="13"/>
  <p:tag name="KSO_WM_UNIT_TEXT_FILL_TYPE" val="1"/>
</p:tagLst>
</file>

<file path=ppt/tags/tag279.xml><?xml version="1.0" encoding="utf-8"?>
<p:tagLst xmlns:p="http://schemas.openxmlformats.org/presentationml/2006/main">
  <p:tag name="KSO_WM_TAG_VERSION" val="1.0"/>
  <p:tag name="KSO_WM_BEAUTIFY_FLAG" val="#wm#"/>
  <p:tag name="KSO_WM_UNIT_TYPE" val="i"/>
  <p:tag name="KSO_WM_UNIT_ID" val="diagram160283_4*i*1"/>
  <p:tag name="KSO_WM_TEMPLATE_CATEGORY" val="diagram"/>
  <p:tag name="KSO_WM_TEMPLATE_INDEX" val="160283"/>
  <p:tag name="KSO_WM_UNIT_INDEX" val="1"/>
</p:tagLst>
</file>

<file path=ppt/tags/tag28.xml><?xml version="1.0" encoding="utf-8"?>
<p:tagLst xmlns:p="http://schemas.openxmlformats.org/presentationml/2006/main">
  <p:tag name="KSO_WM_TAG_VERSION" val="1.0"/>
  <p:tag name="KSO_WM_BEAUTIFY_FLAG" val="#wm#"/>
  <p:tag name="KSO_WM_TEMPLATE_CATEGORY" val="diagram"/>
  <p:tag name="KSO_WM_TEMPLATE_INDEX" val="20170345"/>
  <p:tag name="KSO_WM_UNIT_TYPE" val="l_h_a"/>
  <p:tag name="KSO_WM_UNIT_INDEX" val="1_3_1"/>
  <p:tag name="KSO_WM_UNIT_LAYERLEVEL" val="1_1_1"/>
  <p:tag name="KSO_WM_UNIT_VALUE" val="9"/>
  <p:tag name="KSO_WM_UNIT_HIGHLIGHT" val="0"/>
  <p:tag name="KSO_WM_UNIT_COMPATIBLE" val="0"/>
  <p:tag name="KSO_WM_UNIT_CLEAR" val="0"/>
  <p:tag name="KSO_WM_UNIT_PRESET_TEXT_INDEX" val="3"/>
  <p:tag name="KSO_WM_UNIT_PRESET_TEXT_LEN" val="12"/>
  <p:tag name="KSO_WM_DIAGRAM_GROUP_CODE" val="l1-1"/>
  <p:tag name="KSO_WM_UNIT_ID" val="diagram20170345_2*l_h_a*1_3_1"/>
  <p:tag name="KSO_WM_UNIT_TEXT_FILL_FORE_SCHEMECOLOR_INDEX" val="13"/>
  <p:tag name="KSO_WM_UNIT_TEXT_FILL_TYPE" val="1"/>
</p:tagLst>
</file>

<file path=ppt/tags/tag280.xml><?xml version="1.0" encoding="utf-8"?>
<p:tagLst xmlns:p="http://schemas.openxmlformats.org/presentationml/2006/main">
  <p:tag name="KSO_WM_TAG_VERSION" val="1.0"/>
  <p:tag name="KSO_WM_TEMPLATE_CATEGORY" val="diagram"/>
  <p:tag name="KSO_WM_TEMPLATE_INDEX" val="160283"/>
  <p:tag name="KSO_WM_UNIT_TYPE" val="l_h_a"/>
  <p:tag name="KSO_WM_UNIT_INDEX" val="1_1_1"/>
  <p:tag name="KSO_WM_UNIT_ID" val="259*l_h_a*1_1_1"/>
  <p:tag name="KSO_WM_UNIT_CLEAR" val="1"/>
  <p:tag name="KSO_WM_UNIT_LAYERLEVEL" val="1_1_1"/>
  <p:tag name="KSO_WM_UNIT_VALUE" val="8"/>
  <p:tag name="KSO_WM_UNIT_HIGHLIGHT" val="0"/>
  <p:tag name="KSO_WM_UNIT_COMPATIBLE" val="0"/>
  <p:tag name="KSO_WM_UNIT_PRESET_TEXT" val="LOREM"/>
  <p:tag name="KSO_WM_BEAUTIFY_FLAG" val="#wm#"/>
  <p:tag name="KSO_WM_DIAGRAM_GROUP_CODE" val="l1-1"/>
  <p:tag name="KSO_WM_UNIT_FILL_FORE_SCHEMECOLOR_INDEX" val="5"/>
  <p:tag name="KSO_WM_UNIT_FILL_TYPE" val="1"/>
  <p:tag name="KSO_WM_UNIT_TEXT_FILL_FORE_SCHEMECOLOR_INDEX" val="14"/>
  <p:tag name="KSO_WM_UNIT_TEXT_FILL_TYPE" val="1"/>
</p:tagLst>
</file>

<file path=ppt/tags/tag281.xml><?xml version="1.0" encoding="utf-8"?>
<p:tagLst xmlns:p="http://schemas.openxmlformats.org/presentationml/2006/main">
  <p:tag name="KSO_WM_TAG_VERSION" val="1.0"/>
  <p:tag name="KSO_WM_TEMPLATE_CATEGORY" val="diagram"/>
  <p:tag name="KSO_WM_TEMPLATE_INDEX" val="160283"/>
  <p:tag name="KSO_WM_UNIT_TYPE" val="l_h_f"/>
  <p:tag name="KSO_WM_UNIT_INDEX" val="1_1_1"/>
  <p:tag name="KSO_WM_UNIT_ID" val="259*l_h_f*1_1_1"/>
  <p:tag name="KSO_WM_UNIT_CLEAR" val="1"/>
  <p:tag name="KSO_WM_UNIT_LAYERLEVEL" val="1_1_1"/>
  <p:tag name="KSO_WM_UNIT_VALUE" val="22"/>
  <p:tag name="KSO_WM_UNIT_HIGHLIGHT" val="0"/>
  <p:tag name="KSO_WM_UNIT_COMPATIBLE" val="0"/>
  <p:tag name="KSO_WM_BEAUTIFY_FLAG" val="#wm#"/>
  <p:tag name="KSO_WM_UNIT_PRESET_TEXT_INDEX" val="4"/>
  <p:tag name="KSO_WM_UNIT_PRESET_TEXT_LEN" val="40"/>
  <p:tag name="KSO_WM_DIAGRAM_GROUP_CODE" val="l1-1"/>
  <p:tag name="KSO_WM_UNIT_FILL_FORE_SCHEMECOLOR_INDEX" val="5"/>
  <p:tag name="KSO_WM_UNIT_FILL_TYPE" val="1"/>
  <p:tag name="KSO_WM_UNIT_TEXT_FILL_FORE_SCHEMECOLOR_INDEX" val="13"/>
  <p:tag name="KSO_WM_UNIT_TEXT_FILL_TYPE" val="1"/>
</p:tagLst>
</file>

<file path=ppt/tags/tag282.xml><?xml version="1.0" encoding="utf-8"?>
<p:tagLst xmlns:p="http://schemas.openxmlformats.org/presentationml/2006/main">
  <p:tag name="KSO_WM_TAG_VERSION" val="1.0"/>
  <p:tag name="KSO_WM_BEAUTIFY_FLAG" val="#wm#"/>
  <p:tag name="KSO_WM_UNIT_TYPE" val="i"/>
  <p:tag name="KSO_WM_UNIT_ID" val="diagram160283_4*i*6"/>
  <p:tag name="KSO_WM_TEMPLATE_CATEGORY" val="diagram"/>
  <p:tag name="KSO_WM_TEMPLATE_INDEX" val="160283"/>
  <p:tag name="KSO_WM_UNIT_INDEX" val="6"/>
</p:tagLst>
</file>

<file path=ppt/tags/tag283.xml><?xml version="1.0" encoding="utf-8"?>
<p:tagLst xmlns:p="http://schemas.openxmlformats.org/presentationml/2006/main">
  <p:tag name="KSO_WM_TAG_VERSION" val="1.0"/>
  <p:tag name="KSO_WM_TEMPLATE_CATEGORY" val="diagram"/>
  <p:tag name="KSO_WM_TEMPLATE_INDEX" val="160283"/>
  <p:tag name="KSO_WM_UNIT_TYPE" val="l_h_a"/>
  <p:tag name="KSO_WM_UNIT_INDEX" val="1_2_1"/>
  <p:tag name="KSO_WM_UNIT_ID" val="259*l_h_a*1_2_1"/>
  <p:tag name="KSO_WM_UNIT_CLEAR" val="1"/>
  <p:tag name="KSO_WM_UNIT_LAYERLEVEL" val="1_1_1"/>
  <p:tag name="KSO_WM_UNIT_VALUE" val="8"/>
  <p:tag name="KSO_WM_UNIT_HIGHLIGHT" val="0"/>
  <p:tag name="KSO_WM_UNIT_COMPATIBLE" val="0"/>
  <p:tag name="KSO_WM_UNIT_PRESET_TEXT" val="LOREM"/>
  <p:tag name="KSO_WM_BEAUTIFY_FLAG" val="#wm#"/>
  <p:tag name="KSO_WM_DIAGRAM_GROUP_CODE" val="l1-1"/>
  <p:tag name="KSO_WM_UNIT_FILL_FORE_SCHEMECOLOR_INDEX" val="6"/>
  <p:tag name="KSO_WM_UNIT_FILL_TYPE" val="1"/>
  <p:tag name="KSO_WM_UNIT_TEXT_FILL_FORE_SCHEMECOLOR_INDEX" val="14"/>
  <p:tag name="KSO_WM_UNIT_TEXT_FILL_TYPE" val="1"/>
</p:tagLst>
</file>

<file path=ppt/tags/tag284.xml><?xml version="1.0" encoding="utf-8"?>
<p:tagLst xmlns:p="http://schemas.openxmlformats.org/presentationml/2006/main">
  <p:tag name="KSO_WM_TAG_VERSION" val="1.0"/>
  <p:tag name="KSO_WM_TEMPLATE_CATEGORY" val="diagram"/>
  <p:tag name="KSO_WM_TEMPLATE_INDEX" val="160283"/>
  <p:tag name="KSO_WM_UNIT_TYPE" val="l_h_f"/>
  <p:tag name="KSO_WM_UNIT_INDEX" val="1_2_1"/>
  <p:tag name="KSO_WM_UNIT_ID" val="259*l_h_f*1_2_1"/>
  <p:tag name="KSO_WM_UNIT_CLEAR" val="1"/>
  <p:tag name="KSO_WM_UNIT_LAYERLEVEL" val="1_1_1"/>
  <p:tag name="KSO_WM_UNIT_VALUE" val="22"/>
  <p:tag name="KSO_WM_UNIT_HIGHLIGHT" val="0"/>
  <p:tag name="KSO_WM_UNIT_COMPATIBLE" val="0"/>
  <p:tag name="KSO_WM_BEAUTIFY_FLAG" val="#wm#"/>
  <p:tag name="KSO_WM_UNIT_PRESET_TEXT_INDEX" val="4"/>
  <p:tag name="KSO_WM_UNIT_PRESET_TEXT_LEN" val="40"/>
  <p:tag name="KSO_WM_DIAGRAM_GROUP_CODE" val="l1-1"/>
  <p:tag name="KSO_WM_UNIT_FILL_FORE_SCHEMECOLOR_INDEX" val="6"/>
  <p:tag name="KSO_WM_UNIT_FILL_TYPE" val="1"/>
  <p:tag name="KSO_WM_UNIT_TEXT_FILL_FORE_SCHEMECOLOR_INDEX" val="13"/>
  <p:tag name="KSO_WM_UNIT_TEXT_FILL_TYPE" val="1"/>
</p:tagLst>
</file>

<file path=ppt/tags/tag285.xml><?xml version="1.0" encoding="utf-8"?>
<p:tagLst xmlns:p="http://schemas.openxmlformats.org/presentationml/2006/main">
  <p:tag name="KSO_WM_TAG_VERSION" val="1.0"/>
  <p:tag name="KSO_WM_BEAUTIFY_FLAG" val="#wm#"/>
  <p:tag name="KSO_WM_UNIT_TYPE" val="i"/>
  <p:tag name="KSO_WM_UNIT_ID" val="diagram160283_4*i*11"/>
  <p:tag name="KSO_WM_TEMPLATE_CATEGORY" val="diagram"/>
  <p:tag name="KSO_WM_TEMPLATE_INDEX" val="160283"/>
  <p:tag name="KSO_WM_UNIT_INDEX" val="11"/>
</p:tagLst>
</file>

<file path=ppt/tags/tag286.xml><?xml version="1.0" encoding="utf-8"?>
<p:tagLst xmlns:p="http://schemas.openxmlformats.org/presentationml/2006/main">
  <p:tag name="KSO_WM_TAG_VERSION" val="1.0"/>
  <p:tag name="KSO_WM_TEMPLATE_CATEGORY" val="diagram"/>
  <p:tag name="KSO_WM_TEMPLATE_INDEX" val="160283"/>
  <p:tag name="KSO_WM_UNIT_TYPE" val="l_h_a"/>
  <p:tag name="KSO_WM_UNIT_INDEX" val="1_3_1"/>
  <p:tag name="KSO_WM_UNIT_ID" val="259*l_h_a*1_3_1"/>
  <p:tag name="KSO_WM_UNIT_CLEAR" val="1"/>
  <p:tag name="KSO_WM_UNIT_LAYERLEVEL" val="1_1_1"/>
  <p:tag name="KSO_WM_UNIT_VALUE" val="8"/>
  <p:tag name="KSO_WM_UNIT_HIGHLIGHT" val="0"/>
  <p:tag name="KSO_WM_UNIT_COMPATIBLE" val="0"/>
  <p:tag name="KSO_WM_UNIT_PRESET_TEXT" val="LOREM"/>
  <p:tag name="KSO_WM_BEAUTIFY_FLAG" val="#wm#"/>
  <p:tag name="KSO_WM_DIAGRAM_GROUP_CODE" val="l1-1"/>
  <p:tag name="KSO_WM_UNIT_FILL_FORE_SCHEMECOLOR_INDEX" val="7"/>
  <p:tag name="KSO_WM_UNIT_FILL_TYPE" val="1"/>
  <p:tag name="KSO_WM_UNIT_TEXT_FILL_FORE_SCHEMECOLOR_INDEX" val="14"/>
  <p:tag name="KSO_WM_UNIT_TEXT_FILL_TYPE" val="1"/>
</p:tagLst>
</file>

<file path=ppt/tags/tag287.xml><?xml version="1.0" encoding="utf-8"?>
<p:tagLst xmlns:p="http://schemas.openxmlformats.org/presentationml/2006/main">
  <p:tag name="KSO_WM_TAG_VERSION" val="1.0"/>
  <p:tag name="KSO_WM_TEMPLATE_CATEGORY" val="diagram"/>
  <p:tag name="KSO_WM_TEMPLATE_INDEX" val="160283"/>
  <p:tag name="KSO_WM_UNIT_TYPE" val="l_h_f"/>
  <p:tag name="KSO_WM_UNIT_INDEX" val="1_3_1"/>
  <p:tag name="KSO_WM_UNIT_ID" val="259*l_h_f*1_3_1"/>
  <p:tag name="KSO_WM_UNIT_CLEAR" val="1"/>
  <p:tag name="KSO_WM_UNIT_LAYERLEVEL" val="1_1_1"/>
  <p:tag name="KSO_WM_UNIT_VALUE" val="22"/>
  <p:tag name="KSO_WM_UNIT_HIGHLIGHT" val="0"/>
  <p:tag name="KSO_WM_UNIT_COMPATIBLE" val="0"/>
  <p:tag name="KSO_WM_BEAUTIFY_FLAG" val="#wm#"/>
  <p:tag name="KSO_WM_UNIT_PRESET_TEXT_INDEX" val="4"/>
  <p:tag name="KSO_WM_UNIT_PRESET_TEXT_LEN" val="40"/>
  <p:tag name="KSO_WM_DIAGRAM_GROUP_CODE" val="l1-1"/>
  <p:tag name="KSO_WM_UNIT_FILL_FORE_SCHEMECOLOR_INDEX" val="7"/>
  <p:tag name="KSO_WM_UNIT_FILL_TYPE" val="1"/>
  <p:tag name="KSO_WM_UNIT_TEXT_FILL_FORE_SCHEMECOLOR_INDEX" val="13"/>
  <p:tag name="KSO_WM_UNIT_TEXT_FILL_TYPE" val="1"/>
</p:tagLst>
</file>

<file path=ppt/tags/tag288.xml><?xml version="1.0" encoding="utf-8"?>
<p:tagLst xmlns:p="http://schemas.openxmlformats.org/presentationml/2006/main">
  <p:tag name="KSO_WM_TAG_VERSION" val="1.0"/>
  <p:tag name="KSO_WM_BEAUTIFY_FLAG" val="#wm#"/>
  <p:tag name="KSO_WM_UNIT_TYPE" val="i"/>
  <p:tag name="KSO_WM_UNIT_ID" val="diagram715_3*i*1"/>
  <p:tag name="KSO_WM_TEMPLATE_CATEGORY" val="diagram"/>
  <p:tag name="KSO_WM_TEMPLATE_INDEX" val="715"/>
  <p:tag name="KSO_WM_UNIT_INDEX" val="1"/>
  <p:tag name="KSO_WM_UNIT_HIGHLIGHT" val="0"/>
  <p:tag name="KSO_WM_UNIT_COMPATIBLE" val="0"/>
  <p:tag name="KSO_WM_UNIT_DIAGRAM_ISNUMVISUAL" val="0"/>
  <p:tag name="KSO_WM_UNIT_DIAGRAM_ISREFERUNIT" val="0"/>
  <p:tag name="KSO_WM_DIAGRAM_GROUP_CODE" val="l1-1"/>
  <p:tag name="KSO_WM_UNIT_LAYERLEVEL" val="1"/>
</p:tagLst>
</file>

<file path=ppt/tags/tag289.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1_1"/>
  <p:tag name="KSO_WM_UNIT_ID" val="diagram715_3*l_h_i*1_1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4"/>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2"/>
  <p:tag name="KSO_WM_UNIT_ID" val="diagram20218968_3*l_h_i*1_1_2"/>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1"/>
</p:tagLst>
</file>

<file path=ppt/tags/tag290.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f"/>
  <p:tag name="KSO_WM_UNIT_INDEX" val="1_1_1"/>
  <p:tag name="KSO_WM_UNIT_ID" val="diagram715_3*l_h_f*1_1_1"/>
  <p:tag name="KSO_WM_UNIT_LAYERLEVEL" val="1_1_1"/>
  <p:tag name="KSO_WM_UNIT_HIGHLIGHT" val="0"/>
  <p:tag name="KSO_WM_UNIT_COMPATIBLE" val="0"/>
  <p:tag name="KSO_WM_DIAGRAM_GROUP_CODE" val="l1-1"/>
  <p:tag name="KSO_WM_UNIT_NOCLEAR" val="0"/>
  <p:tag name="KSO_WM_UNIT_DIAGRAM_ISNUMVISUAL" val="0"/>
  <p:tag name="KSO_WM_UNIT_DIAGRAM_ISREFERUNIT" val="0"/>
  <p:tag name="KSO_WM_UNIT_PRESET_TEXT" val="单击此处添加&#13;文本具体内容"/>
  <p:tag name="KSO_WM_UNIT_FILL_FORE_SCHEMECOLOR_INDEX" val="5"/>
  <p:tag name="KSO_WM_UNIT_FILL_TYPE" val="1"/>
  <p:tag name="KSO_WM_UNIT_TEXT_FILL_FORE_SCHEMECOLOR_INDEX" val="2"/>
  <p:tag name="KSO_WM_UNIT_TEXT_FILL_TYPE" val="1"/>
</p:tagLst>
</file>

<file path=ppt/tags/tag291.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1_2"/>
  <p:tag name="KSO_WM_UNIT_ID" val="diagram715_3*l_h_i*1_1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292.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1_3"/>
  <p:tag name="KSO_WM_UNIT_ID" val="diagram715_3*l_h_i*1_1_3"/>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293.xml><?xml version="1.0" encoding="utf-8"?>
<p:tagLst xmlns:p="http://schemas.openxmlformats.org/presentationml/2006/main">
  <p:tag name="KSO_WM_TAG_VERSION" val="1.0"/>
  <p:tag name="KSO_WM_BEAUTIFY_FLAG" val="#wm#"/>
  <p:tag name="KSO_WM_UNIT_TYPE" val="i"/>
  <p:tag name="KSO_WM_UNIT_ID" val="diagram715_3*i*3"/>
  <p:tag name="KSO_WM_TEMPLATE_CATEGORY" val="diagram"/>
  <p:tag name="KSO_WM_TEMPLATE_INDEX" val="715"/>
  <p:tag name="KSO_WM_UNIT_INDEX" val="3"/>
  <p:tag name="KSO_WM_UNIT_HIGHLIGHT" val="0"/>
  <p:tag name="KSO_WM_UNIT_COMPATIBLE" val="0"/>
  <p:tag name="KSO_WM_UNIT_DIAGRAM_ISNUMVISUAL" val="0"/>
  <p:tag name="KSO_WM_UNIT_DIAGRAM_ISREFERUNIT" val="0"/>
  <p:tag name="KSO_WM_DIAGRAM_GROUP_CODE" val="l1-1"/>
  <p:tag name="KSO_WM_UNIT_LAYERLEVEL" val="1"/>
</p:tagLst>
</file>

<file path=ppt/tags/tag294.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2_1"/>
  <p:tag name="KSO_WM_UNIT_ID" val="diagram715_3*l_h_i*1_2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4"/>
  <p:tag name="KSO_WM_UNIT_TEXT_FILL_TYPE" val="1"/>
</p:tagLst>
</file>

<file path=ppt/tags/tag295.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f"/>
  <p:tag name="KSO_WM_UNIT_INDEX" val="1_2_1"/>
  <p:tag name="KSO_WM_UNIT_ID" val="diagram715_3*l_h_f*1_2_1"/>
  <p:tag name="KSO_WM_UNIT_LAYERLEVEL" val="1_1_1"/>
  <p:tag name="KSO_WM_UNIT_HIGHLIGHT" val="0"/>
  <p:tag name="KSO_WM_UNIT_COMPATIBLE" val="0"/>
  <p:tag name="KSO_WM_DIAGRAM_GROUP_CODE" val="l1-1"/>
  <p:tag name="KSO_WM_UNIT_NOCLEAR" val="0"/>
  <p:tag name="KSO_WM_UNIT_DIAGRAM_ISNUMVISUAL" val="0"/>
  <p:tag name="KSO_WM_UNIT_DIAGRAM_ISREFERUNIT" val="0"/>
  <p:tag name="KSO_WM_UNIT_PRESET_TEXT" val="单击此处添加&#13;文本具体内容"/>
  <p:tag name="KSO_WM_UNIT_FILL_FORE_SCHEMECOLOR_INDEX" val="5"/>
  <p:tag name="KSO_WM_UNIT_FILL_TYPE" val="1"/>
  <p:tag name="KSO_WM_UNIT_TEXT_FILL_FORE_SCHEMECOLOR_INDEX" val="2"/>
  <p:tag name="KSO_WM_UNIT_TEXT_FILL_TYPE" val="1"/>
</p:tagLst>
</file>

<file path=ppt/tags/tag296.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2_2"/>
  <p:tag name="KSO_WM_UNIT_ID" val="diagram715_3*l_h_i*1_2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297.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2_3"/>
  <p:tag name="KSO_WM_UNIT_ID" val="diagram715_3*l_h_i*1_2_3"/>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298.xml><?xml version="1.0" encoding="utf-8"?>
<p:tagLst xmlns:p="http://schemas.openxmlformats.org/presentationml/2006/main">
  <p:tag name="KSO_WM_TAG_VERSION" val="1.0"/>
  <p:tag name="KSO_WM_BEAUTIFY_FLAG" val="#wm#"/>
  <p:tag name="KSO_WM_UNIT_TYPE" val="i"/>
  <p:tag name="KSO_WM_UNIT_ID" val="diagram715_3*i*2"/>
  <p:tag name="KSO_WM_TEMPLATE_CATEGORY" val="diagram"/>
  <p:tag name="KSO_WM_TEMPLATE_INDEX" val="715"/>
  <p:tag name="KSO_WM_UNIT_INDEX" val="2"/>
  <p:tag name="KSO_WM_UNIT_HIGHLIGHT" val="0"/>
  <p:tag name="KSO_WM_UNIT_COMPATIBLE" val="0"/>
  <p:tag name="KSO_WM_UNIT_DIAGRAM_ISNUMVISUAL" val="0"/>
  <p:tag name="KSO_WM_UNIT_DIAGRAM_ISREFERUNIT" val="0"/>
  <p:tag name="KSO_WM_DIAGRAM_GROUP_CODE" val="l1-1"/>
  <p:tag name="KSO_WM_UNIT_LAYERLEVEL" val="1"/>
</p:tagLst>
</file>

<file path=ppt/tags/tag299.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3_1"/>
  <p:tag name="KSO_WM_UNIT_ID" val="diagram715_3*l_h_i*1_3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4"/>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19275_2*l_h_i*1_1_4"/>
  <p:tag name="KSO_WM_TEMPLATE_CATEGORY" val="diagram"/>
  <p:tag name="KSO_WM_TEMPLATE_INDEX" val="20219275"/>
  <p:tag name="KSO_WM_UNIT_LAYERLEVEL" val="1_1_1"/>
  <p:tag name="KSO_WM_TAG_VERSION" val="1.0"/>
  <p:tag name="KSO_WM_BEAUTIFY_FLAG" val="#wm#"/>
  <p:tag name="KSO_WM_CHIP_GROUPID" val="60b9e74b65103b6cf1b28634"/>
  <p:tag name="KSO_WM_CHIP_XID" val="60b9e74b65103b6cf1b28635"/>
  <p:tag name="KSO_WM_ASSEMBLE_CHIP_INDEX" val="860103280f9e427aab30ba754becec4e"/>
  <p:tag name="KSO_WM_UNIT_VALUE" val="4"/>
  <p:tag name="KSO_WM_UNIT_FILL_FORE_SCHEMECOLOR_INDEX" val="13"/>
  <p:tag name="KSO_WM_UNIT_FILL_TYPE" val="1"/>
  <p:tag name="KSO_WM_UNIT_TEXT_FILL_FORE_SCHEMECOLOR_INDEX" val="2"/>
  <p:tag name="KSO_WM_UNIT_TEXT_FILL_TYPE"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3"/>
  <p:tag name="KSO_WM_UNIT_ID" val="diagram20218968_3*l_h_i*1_1_3"/>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Lst>
</file>

<file path=ppt/tags/tag300.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f"/>
  <p:tag name="KSO_WM_UNIT_INDEX" val="1_3_1"/>
  <p:tag name="KSO_WM_UNIT_ID" val="diagram715_3*l_h_f*1_3_1"/>
  <p:tag name="KSO_WM_UNIT_LAYERLEVEL" val="1_1_1"/>
  <p:tag name="KSO_WM_UNIT_HIGHLIGHT" val="0"/>
  <p:tag name="KSO_WM_UNIT_COMPATIBLE" val="0"/>
  <p:tag name="KSO_WM_DIAGRAM_GROUP_CODE" val="l1-1"/>
  <p:tag name="KSO_WM_UNIT_NOCLEAR" val="0"/>
  <p:tag name="KSO_WM_UNIT_DIAGRAM_ISNUMVISUAL" val="0"/>
  <p:tag name="KSO_WM_UNIT_DIAGRAM_ISREFERUNIT" val="0"/>
  <p:tag name="KSO_WM_UNIT_PRESET_TEXT" val="单击此处添加&#13;文本具体内容"/>
  <p:tag name="KSO_WM_UNIT_FILL_FORE_SCHEMECOLOR_INDEX" val="5"/>
  <p:tag name="KSO_WM_UNIT_FILL_TYPE" val="1"/>
  <p:tag name="KSO_WM_UNIT_TEXT_FILL_FORE_SCHEMECOLOR_INDEX" val="2"/>
  <p:tag name="KSO_WM_UNIT_TEXT_FILL_TYPE" val="1"/>
</p:tagLst>
</file>

<file path=ppt/tags/tag301.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3_2"/>
  <p:tag name="KSO_WM_UNIT_ID" val="diagram715_3*l_h_i*1_3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302.xml><?xml version="1.0" encoding="utf-8"?>
<p:tagLst xmlns:p="http://schemas.openxmlformats.org/presentationml/2006/main">
  <p:tag name="KSO_WM_TAG_VERSION" val="1.0"/>
  <p:tag name="KSO_WM_BEAUTIFY_FLAG" val="#wm#"/>
  <p:tag name="KSO_WM_TEMPLATE_CATEGORY" val="diagram"/>
  <p:tag name="KSO_WM_TEMPLATE_INDEX" val="715"/>
  <p:tag name="KSO_WM_UNIT_TYPE" val="l_h_i"/>
  <p:tag name="KSO_WM_UNIT_INDEX" val="1_3_3"/>
  <p:tag name="KSO_WM_UNIT_ID" val="diagram715_3*l_h_i*1_3_3"/>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70849_3*l_h_i*1_1_1"/>
  <p:tag name="KSO_WM_TEMPLATE_CATEGORY" val="diagram"/>
  <p:tag name="KSO_WM_TEMPLATE_INDEX" val="20170849"/>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70849_3*l_h_i*1_1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05.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849_3*l_h_f*1_1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70849_3*l_h_i*1_2_1"/>
  <p:tag name="KSO_WM_TEMPLATE_CATEGORY" val="diagram"/>
  <p:tag name="KSO_WM_TEMPLATE_INDEX" val="20170849"/>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70849_3*l_h_i*1_2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08.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849_3*l_h_f*1_2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70849_3*l_h_i*1_3_1"/>
  <p:tag name="KSO_WM_TEMPLATE_CATEGORY" val="diagram"/>
  <p:tag name="KSO_WM_TEMPLATE_INDEX" val="20170849"/>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4"/>
  <p:tag name="KSO_WM_UNIT_ID" val="diagram20218968_3*l_h_i*1_1_4"/>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70849_3*l_h_i*1_3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11.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0849_3*l_h_f*1_3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70849_3*l_h_i*1_4_1"/>
  <p:tag name="KSO_WM_TEMPLATE_CATEGORY" val="diagram"/>
  <p:tag name="KSO_WM_TEMPLATE_INDEX" val="20170849"/>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170849_3*l_h_i*1_4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14.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70849_3*l_h_f*1_4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3"/>
  <p:tag name="KSO_WM_UNIT_ID" val="diagram20170849_3*l_h_i*1_3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3"/>
  <p:tag name="KSO_WM_UNIT_ID" val="diagram20170849_3*l_h_i*1_2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3"/>
  <p:tag name="KSO_WM_UNIT_ID" val="diagram20170849_3*l_h_i*1_1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3"/>
  <p:tag name="KSO_WM_UNIT_ID" val="diagram20170849_3*l_h_i*1_4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319.xml><?xml version="1.0" encoding="utf-8"?>
<p:tagLst xmlns:p="http://schemas.openxmlformats.org/presentationml/2006/main">
  <p:tag name="COMMONDATA" val="eyJoZGlkIjoiMTE0NDRlYzdlMjkwOGNhZTExYjI1M2Y0MmNmZmFlNTIifQ=="/>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1_5"/>
  <p:tag name="KSO_WM_UNIT_ID" val="diagram20218968_3*l_h_i*1_1_5"/>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2"/>
</p:tagLst>
</file>

<file path=ppt/tags/tag33.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UNIT_TYPE" val="l_h_f"/>
  <p:tag name="KSO_WM_UNIT_INDEX" val="1_1_1"/>
  <p:tag name="KSO_WM_UNIT_ID" val="diagram20218968_3*l_h_f*1_1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TEXT_FILL_FORE_SCHEMECOLOR_INDEX_BRIGHTNESS" val="0.25"/>
  <p:tag name="KSO_WM_UNIT_TEXT_FILL_FORE_SCHEMECOLOR_INDEX" val="13"/>
  <p:tag name="KSO_WM_UNIT_TEXT_FILL_TYPE" val="1"/>
  <p:tag name="KSO_WM_UNIT_VALUE" val="42"/>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1"/>
  <p:tag name="KSO_WM_UNIT_ID" val="diagram20218968_3*l_h_i*1_1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TEXT_FILL_FORE_SCHEMECOLOR_INDEX_BRIGHTNESS" val="0"/>
  <p:tag name="KSO_WM_UNIT_TEXT_FILL_FORE_SCHEMECOLOR_INDEX" val="14"/>
  <p:tag name="KSO_WM_UNIT_TEXT_FILL_TYPE" val="1"/>
  <p:tag name="KSO_WM_UNIT_VALU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2"/>
  <p:tag name="KSO_WM_UNIT_ID" val="diagram20218968_3*l_h_i*1_2_2"/>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3"/>
  <p:tag name="KSO_WM_UNIT_ID" val="diagram20218968_3*l_h_i*1_2_3"/>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4"/>
  <p:tag name="KSO_WM_UNIT_ID" val="diagram20218968_3*l_h_i*1_2_4"/>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2_5"/>
  <p:tag name="KSO_WM_UNIT_ID" val="diagram20218968_3*l_h_i*1_2_5"/>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2"/>
</p:tagLst>
</file>

<file path=ppt/tags/tag39.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UNIT_TYPE" val="l_h_f"/>
  <p:tag name="KSO_WM_UNIT_INDEX" val="1_2_1"/>
  <p:tag name="KSO_WM_UNIT_ID" val="diagram20218968_3*l_h_f*1_2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TEXT_FILL_FORE_SCHEMECOLOR_INDEX_BRIGHTNESS" val="0.25"/>
  <p:tag name="KSO_WM_UNIT_TEXT_FILL_FORE_SCHEMECOLOR_INDEX" val="13"/>
  <p:tag name="KSO_WM_UNIT_TEXT_FILL_TYPE" val="1"/>
  <p:tag name="KSO_WM_UNIT_VALUE" val="42"/>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19275_2*l_h_i*1_1_2"/>
  <p:tag name="KSO_WM_TEMPLATE_CATEGORY" val="diagram"/>
  <p:tag name="KSO_WM_TEMPLATE_INDEX" val="20219275"/>
  <p:tag name="KSO_WM_UNIT_LAYERLEVEL" val="1_1_1"/>
  <p:tag name="KSO_WM_TAG_VERSION" val="1.0"/>
  <p:tag name="KSO_WM_BEAUTIFY_FLAG" val="#wm#"/>
  <p:tag name="KSO_WM_CHIP_GROUPID" val="60b9e74b65103b6cf1b28634"/>
  <p:tag name="KSO_WM_CHIP_XID" val="60b9e74b65103b6cf1b28635"/>
  <p:tag name="KSO_WM_ASSEMBLE_CHIP_INDEX" val="860103280f9e427aab30ba754becec4e"/>
  <p:tag name="KSO_WM_UNIT_VALUE" val="4"/>
  <p:tag name="KSO_WM_UNIT_TEXT_FILL_FORE_SCHEMECOLOR_INDEX" val="14"/>
  <p:tag name="KSO_WM_UNIT_TEX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1"/>
  <p:tag name="KSO_WM_UNIT_ID" val="diagram20218968_3*l_h_i*1_2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TEXT_FILL_FORE_SCHEMECOLOR_INDEX_BRIGHTNESS" val="0"/>
  <p:tag name="KSO_WM_UNIT_TEXT_FILL_FORE_SCHEMECOLOR_INDEX" val="14"/>
  <p:tag name="KSO_WM_UNIT_TEXT_FILL_TYPE" val="1"/>
  <p:tag name="KSO_WM_UNIT_VALU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2"/>
  <p:tag name="KSO_WM_UNIT_ID" val="diagram20218968_3*l_h_i*1_3_2"/>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3"/>
  <p:tag name="KSO_WM_UNIT_ID" val="diagram20218968_3*l_h_i*1_3_3"/>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4"/>
  <p:tag name="KSO_WM_UNIT_ID" val="diagram20218968_3*l_h_i*1_3_4"/>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3_5"/>
  <p:tag name="KSO_WM_UNIT_ID" val="diagram20218968_3*l_h_i*1_3_5"/>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2"/>
</p:tagLst>
</file>

<file path=ppt/tags/tag45.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UNIT_TYPE" val="l_h_f"/>
  <p:tag name="KSO_WM_UNIT_INDEX" val="1_3_1"/>
  <p:tag name="KSO_WM_UNIT_ID" val="diagram20218968_3*l_h_f*1_3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TEXT_FILL_FORE_SCHEMECOLOR_INDEX_BRIGHTNESS" val="0.25"/>
  <p:tag name="KSO_WM_UNIT_TEXT_FILL_FORE_SCHEMECOLOR_INDEX" val="13"/>
  <p:tag name="KSO_WM_UNIT_TEXT_FILL_TYPE" val="1"/>
  <p:tag name="KSO_WM_UNIT_VALUE" val="42"/>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1"/>
  <p:tag name="KSO_WM_UNIT_ID" val="diagram20218968_3*l_h_i*1_3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TEXT_FILL_FORE_SCHEMECOLOR_INDEX_BRIGHTNESS" val="0"/>
  <p:tag name="KSO_WM_UNIT_TEXT_FILL_FORE_SCHEMECOLOR_INDEX" val="14"/>
  <p:tag name="KSO_WM_UNIT_TEXT_FILL_TYPE" val="1"/>
  <p:tag name="KSO_WM_UNIT_VALU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2"/>
  <p:tag name="KSO_WM_UNIT_ID" val="diagram20218968_3*l_h_i*1_4_2"/>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5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3"/>
  <p:tag name="KSO_WM_UNIT_ID" val="diagram20218968_3*l_h_i*1_4_3"/>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2"/>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4"/>
  <p:tag name="KSO_WM_UNIT_ID" val="diagram20218968_3*l_h_i*1_4_4"/>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
</p:tagLst>
</file>

<file path=ppt/tags/tag5.xml><?xml version="1.0" encoding="utf-8"?>
<p:tagLst xmlns:p="http://schemas.openxmlformats.org/presentationml/2006/main">
  <p:tag name="KSO_WM_UNIT_SUBTYPE" val="a"/>
  <p:tag name="KSO_WM_UNIT_PRESET_TEXT" val="单击此处输入你的正文，文字是您思想的提炼，为了最终演示发布的良好效果。"/>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19275_2*l_h_f*1_1_1"/>
  <p:tag name="KSO_WM_TEMPLATE_CATEGORY" val="diagram"/>
  <p:tag name="KSO_WM_TEMPLATE_INDEX" val="20219275"/>
  <p:tag name="KSO_WM_UNIT_LAYERLEVEL" val="1_1_1"/>
  <p:tag name="KSO_WM_TAG_VERSION" val="1.0"/>
  <p:tag name="KSO_WM_BEAUTIFY_FLAG" val="#wm#"/>
  <p:tag name="KSO_WM_CHIP_GROUPID" val="60b9e74b65103b6cf1b28634"/>
  <p:tag name="KSO_WM_CHIP_XID" val="60b9e74b65103b6cf1b28635"/>
  <p:tag name="KSO_WM_ASSEMBLE_CHIP_INDEX" val="860103280f9e427aab30ba754becec4e"/>
  <p:tag name="KSO_WM_UNIT_VALUE" val="56"/>
  <p:tag name="KSO_WM_UNIT_TEXT_FILL_FORE_SCHEMECOLOR_INDEX" val="13"/>
  <p:tag name="KSO_WM_UNIT_TEXT_FILL_TYPE"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l_h_i"/>
  <p:tag name="KSO_WM_UNIT_INDEX" val="1_4_5"/>
  <p:tag name="KSO_WM_UNIT_ID" val="diagram20218968_3*l_h_i*1_4_5"/>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VALUE" val="12"/>
</p:tagLst>
</file>

<file path=ppt/tags/tag51.xml><?xml version="1.0" encoding="utf-8"?>
<p:tagLst xmlns:p="http://schemas.openxmlformats.org/presentationml/2006/main">
  <p:tag name="KSO_WM_UNIT_SUBTYPE" val="a"/>
  <p:tag name="KSO_WM_UNIT_PRESET_TEXT" val="单击此处输入你的正文，文字是您思想的提炼。"/>
  <p:tag name="KSO_WM_UNIT_NOCLEAR" val="0"/>
  <p:tag name="KSO_WM_UNIT_HIGHLIGHT" val="0"/>
  <p:tag name="KSO_WM_UNIT_COMPATIBLE" val="0"/>
  <p:tag name="KSO_WM_UNIT_DIAGRAM_ISNUMVISUAL" val="0"/>
  <p:tag name="KSO_WM_UNIT_DIAGRAM_ISREFERUNIT" val="0"/>
  <p:tag name="KSO_WM_UNIT_TYPE" val="l_h_f"/>
  <p:tag name="KSO_WM_UNIT_INDEX" val="1_4_1"/>
  <p:tag name="KSO_WM_UNIT_ID" val="diagram20218968_3*l_h_f*1_4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TEXT_FILL_FORE_SCHEMECOLOR_INDEX_BRIGHTNESS" val="0.25"/>
  <p:tag name="KSO_WM_UNIT_TEXT_FILL_FORE_SCHEMECOLOR_INDEX" val="13"/>
  <p:tag name="KSO_WM_UNIT_TEXT_FILL_TYPE" val="1"/>
  <p:tag name="KSO_WM_UNIT_VALUE" val="42"/>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4_1"/>
  <p:tag name="KSO_WM_UNIT_ID" val="diagram20218968_3*l_h_i*1_4_1"/>
  <p:tag name="KSO_WM_TEMPLATE_CATEGORY" val="diagram"/>
  <p:tag name="KSO_WM_TEMPLATE_INDEX" val="20218968"/>
  <p:tag name="KSO_WM_UNIT_LAYERLEVEL" val="1_1_1"/>
  <p:tag name="KSO_WM_TAG_VERSION" val="1.0"/>
  <p:tag name="KSO_WM_BEAUTIFY_FLAG" val="#wm#"/>
  <p:tag name="KSO_WM_DIAGRAM_GROUP_CODE" val="l1-1"/>
  <p:tag name="KSO_WM_CHIP_GROUPID" val="60a387d0e61189fbc45e1e39"/>
  <p:tag name="KSO_WM_CHIP_XID" val="60a387d0e61189fbc45e1e3a"/>
  <p:tag name="KSO_WM_ASSEMBLE_CHIP_INDEX" val="775d7e00586542dc8fceb9747b5f9eaf"/>
  <p:tag name="KSO_WM_UNIT_TEXT_FILL_FORE_SCHEMECOLOR_INDEX_BRIGHTNESS" val="0"/>
  <p:tag name="KSO_WM_UNIT_TEXT_FILL_FORE_SCHEMECOLOR_INDEX" val="14"/>
  <p:tag name="KSO_WM_UNIT_TEXT_FILL_TYPE" val="1"/>
  <p:tag name="KSO_WM_UNIT_VALUE" val="1"/>
</p:tagLst>
</file>

<file path=ppt/tags/tag53.xml><?xml version="1.0" encoding="utf-8"?>
<p:tagLst xmlns:p="http://schemas.openxmlformats.org/presentationml/2006/main">
  <p:tag name="KSO_WM_UNIT_LAYERLEVEL" val="1_1"/>
  <p:tag name="KSO_WM_DIAGRAM_GROUP_CODE" val="l1_1"/>
  <p:tag name="KSO_WM_TAG_VERSION" val="1.0"/>
  <p:tag name="KSO_WM_BEAUTIFY_FLAG" val="#wm#"/>
  <p:tag name="KSO_WM_UNIT_TYPE" val="i"/>
  <p:tag name="KSO_WM_UNIT_ID" val="diagram20168404_2*i*0"/>
  <p:tag name="KSO_WM_TEMPLATE_CATEGORY" val="diagram"/>
  <p:tag name="KSO_WM_TEMPLATE_INDEX" val="20168404"/>
  <p:tag name="KSO_WM_UNIT_INDEX" val="0"/>
  <p:tag name="KSO_WM_UNIT_FILL_FORE_SCHEMECOLOR_INDEX" val="6"/>
  <p:tag name="KSO_WM_UNIT_FILL_TYPE" val="1"/>
  <p:tag name="KSO_WM_UNIT_TEXT_FILL_FORE_SCHEMECOLOR_INDEX" val="13"/>
  <p:tag name="KSO_WM_UNIT_TEXT_FILL_TYPE" val="1"/>
</p:tagLst>
</file>

<file path=ppt/tags/tag54.xml><?xml version="1.0" encoding="utf-8"?>
<p:tagLst xmlns:p="http://schemas.openxmlformats.org/presentationml/2006/main">
  <p:tag name="KSO_WM_UNIT_LAYERLEVEL" val="1_1"/>
  <p:tag name="KSO_WM_DIAGRAM_GROUP_CODE" val="l1_1"/>
  <p:tag name="KSO_WM_TAG_VERSION" val="1.0"/>
  <p:tag name="KSO_WM_BEAUTIFY_FLAG" val="#wm#"/>
  <p:tag name="KSO_WM_UNIT_TYPE" val="i"/>
  <p:tag name="KSO_WM_UNIT_ID" val="diagram20168404_2*i*1"/>
  <p:tag name="KSO_WM_TEMPLATE_CATEGORY" val="diagram"/>
  <p:tag name="KSO_WM_TEMPLATE_INDEX" val="20168404"/>
  <p:tag name="KSO_WM_UNIT_INDEX" val="1"/>
  <p:tag name="KSO_WM_UNIT_FILL_FORE_SCHEMECOLOR_INDEX" val="6"/>
  <p:tag name="KSO_WM_UNIT_FILL_TYPE" val="1"/>
  <p:tag name="KSO_WM_UNIT_TEXT_FILL_FORE_SCHEMECOLOR_INDEX" val="13"/>
  <p:tag name="KSO_WM_UNIT_TEXT_FILL_TYPE" val="1"/>
</p:tagLst>
</file>

<file path=ppt/tags/tag55.xml><?xml version="1.0" encoding="utf-8"?>
<p:tagLst xmlns:p="http://schemas.openxmlformats.org/presentationml/2006/main">
  <p:tag name="KSO_WM_UNIT_LAYERLEVEL" val="1_1"/>
  <p:tag name="KSO_WM_DIAGRAM_GROUP_CODE" val="l1_1"/>
  <p:tag name="KSO_WM_TAG_VERSION" val="1.0"/>
  <p:tag name="KSO_WM_BEAUTIFY_FLAG" val="#wm#"/>
  <p:tag name="KSO_WM_UNIT_TYPE" val="i"/>
  <p:tag name="KSO_WM_UNIT_ID" val="diagram20168404_2*i*2"/>
  <p:tag name="KSO_WM_TEMPLATE_CATEGORY" val="diagram"/>
  <p:tag name="KSO_WM_TEMPLATE_INDEX" val="20168404"/>
  <p:tag name="KSO_WM_UNIT_INDEX" val="2"/>
  <p:tag name="KSO_WM_UNIT_FILL_FORE_SCHEMECOLOR_INDEX" val="6"/>
  <p:tag name="KSO_WM_UNIT_FILL_TYPE" val="1"/>
  <p:tag name="KSO_WM_UNIT_TEXT_FILL_FORE_SCHEMECOLOR_INDEX" val="13"/>
  <p:tag name="KSO_WM_UNIT_TEXT_FILL_TYPE" val="1"/>
</p:tagLst>
</file>

<file path=ppt/tags/tag56.xml><?xml version="1.0" encoding="utf-8"?>
<p:tagLst xmlns:p="http://schemas.openxmlformats.org/presentationml/2006/main">
  <p:tag name="KSO_WM_UNIT_LAYERLEVEL" val="1_1"/>
  <p:tag name="KSO_WM_DIAGRAM_GROUP_CODE" val="l1_1"/>
  <p:tag name="KSO_WM_TAG_VERSION" val="1.0"/>
  <p:tag name="KSO_WM_BEAUTIFY_FLAG" val="#wm#"/>
  <p:tag name="KSO_WM_UNIT_TYPE" val="i"/>
  <p:tag name="KSO_WM_UNIT_ID" val="diagram20168404_2*i*3"/>
  <p:tag name="KSO_WM_TEMPLATE_CATEGORY" val="diagram"/>
  <p:tag name="KSO_WM_TEMPLATE_INDEX" val="20168404"/>
  <p:tag name="KSO_WM_UNIT_INDEX" val="3"/>
  <p:tag name="KSO_WM_UNIT_FILL_FORE_SCHEMECOLOR_INDEX" val="5"/>
  <p:tag name="KSO_WM_UNIT_FILL_TYPE" val="1"/>
  <p:tag name="KSO_WM_UNIT_TEXT_FILL_FORE_SCHEMECOLOR_INDEX" val="13"/>
  <p:tag name="KSO_WM_UNIT_TEXT_FILL_TYPE" val="1"/>
</p:tagLst>
</file>

<file path=ppt/tags/tag57.xml><?xml version="1.0" encoding="utf-8"?>
<p:tagLst xmlns:p="http://schemas.openxmlformats.org/presentationml/2006/main">
  <p:tag name="KSO_WM_UNIT_LAYERLEVEL" val="1_1"/>
  <p:tag name="KSO_WM_DIAGRAM_GROUP_CODE" val="l1_1"/>
  <p:tag name="KSO_WM_TAG_VERSION" val="1.0"/>
  <p:tag name="KSO_WM_BEAUTIFY_FLAG" val="#wm#"/>
  <p:tag name="KSO_WM_UNIT_TYPE" val="i"/>
  <p:tag name="KSO_WM_UNIT_ID" val="diagram20168404_2*i*4"/>
  <p:tag name="KSO_WM_TEMPLATE_CATEGORY" val="diagram"/>
  <p:tag name="KSO_WM_TEMPLATE_INDEX" val="20168404"/>
  <p:tag name="KSO_WM_UNIT_INDEX" val="4"/>
  <p:tag name="KSO_WM_UNIT_FILL_FORE_SCHEMECOLOR_INDEX" val="6"/>
  <p:tag name="KSO_WM_UNIT_FILL_TYPE" val="1"/>
  <p:tag name="KSO_WM_UNIT_TEXT_FILL_FORE_SCHEMECOLOR_INDEX" val="13"/>
  <p:tag name="KSO_WM_UNIT_TEXT_FILL_TYPE" val="1"/>
</p:tagLst>
</file>

<file path=ppt/tags/tag58.xml><?xml version="1.0" encoding="utf-8"?>
<p:tagLst xmlns:p="http://schemas.openxmlformats.org/presentationml/2006/main">
  <p:tag name="KSO_WM_UNIT_LAYERLEVEL" val="1_1"/>
  <p:tag name="KSO_WM_DIAGRAM_GROUP_CODE" val="l1_1"/>
  <p:tag name="KSO_WM_TAG_VERSION" val="1.0"/>
  <p:tag name="KSO_WM_BEAUTIFY_FLAG" val="#wm#"/>
  <p:tag name="KSO_WM_UNIT_TYPE" val="i"/>
  <p:tag name="KSO_WM_UNIT_ID" val="diagram20168404_2*i*5"/>
  <p:tag name="KSO_WM_TEMPLATE_CATEGORY" val="diagram"/>
  <p:tag name="KSO_WM_TEMPLATE_INDEX" val="20168404"/>
  <p:tag name="KSO_WM_UNIT_INDEX" val="5"/>
  <p:tag name="KSO_WM_UNIT_FILL_FORE_SCHEMECOLOR_INDEX" val="6"/>
  <p:tag name="KSO_WM_UNIT_FILL_TYPE" val="1"/>
  <p:tag name="KSO_WM_UNIT_TEXT_FILL_FORE_SCHEMECOLOR_INDEX" val="13"/>
  <p:tag name="KSO_WM_UNIT_TEXT_FILL_TYPE" val="1"/>
</p:tagLst>
</file>

<file path=ppt/tags/tag59.xml><?xml version="1.0" encoding="utf-8"?>
<p:tagLst xmlns:p="http://schemas.openxmlformats.org/presentationml/2006/main">
  <p:tag name="KSO_WM_TAG_VERSION" val="1.0"/>
  <p:tag name="KSO_WM_BEAUTIFY_FLAG" val="#wm#"/>
  <p:tag name="KSO_WM_TEMPLATE_CATEGORY" val="diagram"/>
  <p:tag name="KSO_WM_TEMPLATE_INDEX" val="20168404"/>
  <p:tag name="KSO_WM_UNIT_TYPE" val="l_h_i"/>
  <p:tag name="KSO_WM_UNIT_INDEX" val="1_1_3"/>
  <p:tag name="KSO_WM_UNIT_ID" val="diagram20168404_2*l_h_i*1_1_3"/>
  <p:tag name="KSO_WM_UNIT_LAYERLEVEL" val="1_1_1"/>
  <p:tag name="KSO_WM_DIAGRAM_GROUP_CODE" val="l1-1"/>
  <p:tag name="KSO_WM_UNIT_FILL_FORE_SCHEMECOLOR_INDEX" val="5"/>
  <p:tag name="KSO_WM_UNIT_FILL_TYPE" val="1"/>
  <p:tag name="KSO_WM_UNIT_TEXT_FILL_FORE_SCHEMECOLOR_INDEX" val="13"/>
  <p:tag name="KSO_WM_UNIT_TEXT_FILL_TYPE" val="1"/>
</p:tagLst>
</file>

<file path=ppt/tags/tag6.xml><?xml version="1.0" encoding="utf-8"?>
<p:tagLst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19275_2*l_h_a*1_1_1"/>
  <p:tag name="KSO_WM_TEMPLATE_CATEGORY" val="diagram"/>
  <p:tag name="KSO_WM_TEMPLATE_INDEX" val="20219275"/>
  <p:tag name="KSO_WM_UNIT_LAYERLEVEL" val="1_1_1"/>
  <p:tag name="KSO_WM_TAG_VERSION" val="1.0"/>
  <p:tag name="KSO_WM_BEAUTIFY_FLAG" val="#wm#"/>
  <p:tag name="KSO_WM_CHIP_GROUPID" val="60b9e74b65103b6cf1b28634"/>
  <p:tag name="KSO_WM_CHIP_XID" val="60b9e74b65103b6cf1b28635"/>
  <p:tag name="KSO_WM_ASSEMBLE_CHIP_INDEX" val="860103280f9e427aab30ba754becec4e"/>
  <p:tag name="KSO_WM_UNIT_VALUE" val="7"/>
  <p:tag name="KSO_WM_UNIT_TEXT_FILL_FORE_SCHEMECOLOR_INDEX" val="14"/>
  <p:tag name="KSO_WM_UNIT_TEXT_FILL_TYPE" val="1"/>
</p:tagLst>
</file>

<file path=ppt/tags/tag60.xml><?xml version="1.0" encoding="utf-8"?>
<p:tagLst xmlns:p="http://schemas.openxmlformats.org/presentationml/2006/main">
  <p:tag name="KSO_WM_UNIT_LAYERLEVEL" val="1_1"/>
  <p:tag name="KSO_WM_DIAGRAM_GROUP_CODE" val="l1_1"/>
  <p:tag name="KSO_WM_TAG_VERSION" val="1.0"/>
  <p:tag name="KSO_WM_BEAUTIFY_FLAG" val="#wm#"/>
  <p:tag name="KSO_WM_UNIT_TYPE" val="i"/>
  <p:tag name="KSO_WM_UNIT_ID" val="diagram20168404_2*i*7"/>
  <p:tag name="KSO_WM_TEMPLATE_CATEGORY" val="diagram"/>
  <p:tag name="KSO_WM_TEMPLATE_INDEX" val="20168404"/>
  <p:tag name="KSO_WM_UNIT_INDEX" val="7"/>
  <p:tag name="KSO_WM_UNIT_FILL_FORE_SCHEMECOLOR_INDEX" val="5"/>
  <p:tag name="KSO_WM_UNIT_FILL_TYPE" val="1"/>
  <p:tag name="KSO_WM_UNIT_TEXT_FILL_FORE_SCHEMECOLOR_INDEX" val="13"/>
  <p:tag name="KSO_WM_UNIT_TEXT_FILL_TYPE" val="1"/>
</p:tagLst>
</file>

<file path=ppt/tags/tag61.xml><?xml version="1.0" encoding="utf-8"?>
<p:tagLst xmlns:p="http://schemas.openxmlformats.org/presentationml/2006/main">
  <p:tag name="KSO_WM_UNIT_LAYERLEVEL" val="1_1"/>
  <p:tag name="KSO_WM_DIAGRAM_GROUP_CODE" val="l1_1"/>
  <p:tag name="KSO_WM_TAG_VERSION" val="1.0"/>
  <p:tag name="KSO_WM_BEAUTIFY_FLAG" val="#wm#"/>
  <p:tag name="KSO_WM_UNIT_TYPE" val="i"/>
  <p:tag name="KSO_WM_UNIT_ID" val="diagram20168404_2*i*8"/>
  <p:tag name="KSO_WM_TEMPLATE_CATEGORY" val="diagram"/>
  <p:tag name="KSO_WM_TEMPLATE_INDEX" val="20168404"/>
  <p:tag name="KSO_WM_UNIT_INDEX" val="8"/>
  <p:tag name="KSO_WM_UNIT_FILL_FORE_SCHEMECOLOR_INDEX" val="7"/>
  <p:tag name="KSO_WM_UNIT_FILL_TYPE" val="1"/>
  <p:tag name="KSO_WM_UNIT_TEXT_FILL_FORE_SCHEMECOLOR_INDEX" val="13"/>
  <p:tag name="KSO_WM_UNIT_TEXT_FILL_TYPE" val="1"/>
</p:tagLst>
</file>

<file path=ppt/tags/tag62.xml><?xml version="1.0" encoding="utf-8"?>
<p:tagLst xmlns:p="http://schemas.openxmlformats.org/presentationml/2006/main">
  <p:tag name="KSO_WM_TAG_VERSION" val="1.0"/>
  <p:tag name="KSO_WM_BEAUTIFY_FLAG" val="#wm#"/>
  <p:tag name="KSO_WM_TEMPLATE_CATEGORY" val="diagram"/>
  <p:tag name="KSO_WM_TEMPLATE_INDEX" val="20168404"/>
  <p:tag name="KSO_WM_UNIT_TYPE" val="l_h_i"/>
  <p:tag name="KSO_WM_UNIT_INDEX" val="1_1_4"/>
  <p:tag name="KSO_WM_UNIT_ID" val="diagram20168404_2*l_h_i*1_1_4"/>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63.xml><?xml version="1.0" encoding="utf-8"?>
<p:tagLst xmlns:p="http://schemas.openxmlformats.org/presentationml/2006/main">
  <p:tag name="KSO_WM_TAG_VERSION" val="1.0"/>
  <p:tag name="KSO_WM_BEAUTIFY_FLAG" val="#wm#"/>
  <p:tag name="KSO_WM_TEMPLATE_CATEGORY" val="diagram"/>
  <p:tag name="KSO_WM_TEMPLATE_INDEX" val="20168404"/>
  <p:tag name="KSO_WM_UNIT_TYPE" val="l_h_i"/>
  <p:tag name="KSO_WM_UNIT_INDEX" val="1_2_1"/>
  <p:tag name="KSO_WM_UNIT_ID" val="diagram20168404_2*l_h_i*1_2_1"/>
  <p:tag name="KSO_WM_UNIT_LAYERLEVEL" val="1_1_1"/>
  <p:tag name="KSO_WM_DIAGRAM_GROUP_CODE" val="l1-1"/>
  <p:tag name="KSO_WM_UNIT_FILL_FORE_SCHEMECOLOR_INDEX" val="5"/>
  <p:tag name="KSO_WM_UNIT_FILL_TYPE" val="1"/>
  <p:tag name="KSO_WM_UNIT_TEXT_FILL_FORE_SCHEMECOLOR_INDEX" val="13"/>
  <p:tag name="KSO_WM_UNIT_TEXT_FILL_TYPE" val="1"/>
</p:tagLst>
</file>

<file path=ppt/tags/tag64.xml><?xml version="1.0" encoding="utf-8"?>
<p:tagLst xmlns:p="http://schemas.openxmlformats.org/presentationml/2006/main">
  <p:tag name="KSO_WM_TAG_VERSION" val="1.0"/>
  <p:tag name="KSO_WM_BEAUTIFY_FLAG" val="#wm#"/>
  <p:tag name="KSO_WM_TEMPLATE_CATEGORY" val="diagram"/>
  <p:tag name="KSO_WM_TEMPLATE_INDEX" val="20168404"/>
  <p:tag name="KSO_WM_UNIT_TYPE" val="l_h_i"/>
  <p:tag name="KSO_WM_UNIT_INDEX" val="1_2_2"/>
  <p:tag name="KSO_WM_UNIT_ID" val="diagram20168404_2*l_h_i*1_2_2"/>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65.xml><?xml version="1.0" encoding="utf-8"?>
<p:tagLst xmlns:p="http://schemas.openxmlformats.org/presentationml/2006/main">
  <p:tag name="KSO_WM_TAG_VERSION" val="1.0"/>
  <p:tag name="KSO_WM_BEAUTIFY_FLAG" val="#wm#"/>
  <p:tag name="KSO_WM_TEMPLATE_CATEGORY" val="diagram"/>
  <p:tag name="KSO_WM_TEMPLATE_INDEX" val="20168404"/>
  <p:tag name="KSO_WM_UNIT_TYPE" val="l_h_i"/>
  <p:tag name="KSO_WM_UNIT_INDEX" val="1_2_4"/>
  <p:tag name="KSO_WM_UNIT_ID" val="diagram20168404_2*l_h_i*1_2_4"/>
  <p:tag name="KSO_WM_UNIT_LAYERLEVEL" val="1_1_1"/>
  <p:tag name="KSO_WM_DIAGRAM_GROUP_CODE" val="l1-1"/>
  <p:tag name="KSO_WM_UNIT_FILL_FORE_SCHEMECOLOR_INDEX" val="7"/>
  <p:tag name="KSO_WM_UNIT_FILL_TYPE" val="1"/>
  <p:tag name="KSO_WM_UNIT_TEXT_FILL_FORE_SCHEMECOLOR_INDEX" val="13"/>
  <p:tag name="KSO_WM_UNIT_TEXT_FILL_TYPE" val="1"/>
</p:tagLst>
</file>

<file path=ppt/tags/tag66.xml><?xml version="1.0" encoding="utf-8"?>
<p:tagLst xmlns:p="http://schemas.openxmlformats.org/presentationml/2006/main">
  <p:tag name="KSO_WM_TAG_VERSION" val="1.0"/>
  <p:tag name="KSO_WM_BEAUTIFY_FLAG" val="#wm#"/>
  <p:tag name="KSO_WM_TEMPLATE_CATEGORY" val="diagram"/>
  <p:tag name="KSO_WM_TEMPLATE_INDEX" val="20168404"/>
  <p:tag name="KSO_WM_UNIT_TYPE" val="l_h_i"/>
  <p:tag name="KSO_WM_UNIT_INDEX" val="1_2_3"/>
  <p:tag name="KSO_WM_UNIT_ID" val="diagram20168404_2*l_h_i*1_2_3"/>
  <p:tag name="KSO_WM_UNIT_LAYERLEVEL" val="1_1_1"/>
  <p:tag name="KSO_WM_DIAGRAM_GROUP_CODE" val="l1-1"/>
  <p:tag name="KSO_WM_UNIT_LINE_FORE_SCHEMECOLOR_INDEX" val="7"/>
  <p:tag name="KSO_WM_UNIT_LINE_FILL_TYPE" val="2"/>
  <p:tag name="KSO_WM_UNIT_TEXT_FILL_FORE_SCHEMECOLOR_INDEX" val="13"/>
  <p:tag name="KSO_WM_UNIT_TEXT_FILL_TYPE" val="1"/>
</p:tagLst>
</file>

<file path=ppt/tags/tag67.xml><?xml version="1.0" encoding="utf-8"?>
<p:tagLst xmlns:p="http://schemas.openxmlformats.org/presentationml/2006/main">
  <p:tag name="KSO_WM_TAG_VERSION" val="1.0"/>
  <p:tag name="KSO_WM_BEAUTIFY_FLAG" val="#wm#"/>
  <p:tag name="KSO_WM_TEMPLATE_CATEGORY" val="diagram"/>
  <p:tag name="KSO_WM_TEMPLATE_INDEX" val="20168404"/>
  <p:tag name="KSO_WM_UNIT_TYPE" val="l_h_i"/>
  <p:tag name="KSO_WM_UNIT_INDEX" val="1_1_1"/>
  <p:tag name="KSO_WM_UNIT_ID" val="diagram20168404_2*l_h_i*1_1_1"/>
  <p:tag name="KSO_WM_UNIT_LAYERLEVEL" val="1_1_1"/>
  <p:tag name="KSO_WM_DIAGRAM_GROUP_CODE" val="l1-1"/>
  <p:tag name="KSO_WM_UNIT_FILL_FORE_SCHEMECOLOR_INDEX" val="7"/>
  <p:tag name="KSO_WM_UNIT_FILL_TYPE" val="1"/>
  <p:tag name="KSO_WM_UNIT_TEXT_FILL_FORE_SCHEMECOLOR_INDEX" val="13"/>
  <p:tag name="KSO_WM_UNIT_TEXT_FILL_TYPE" val="1"/>
</p:tagLst>
</file>

<file path=ppt/tags/tag68.xml><?xml version="1.0" encoding="utf-8"?>
<p:tagLst xmlns:p="http://schemas.openxmlformats.org/presentationml/2006/main">
  <p:tag name="KSO_WM_TAG_VERSION" val="1.0"/>
  <p:tag name="KSO_WM_BEAUTIFY_FLAG" val="#wm#"/>
  <p:tag name="KSO_WM_TEMPLATE_CATEGORY" val="diagram"/>
  <p:tag name="KSO_WM_TEMPLATE_INDEX" val="20168404"/>
  <p:tag name="KSO_WM_UNIT_TYPE" val="l_h_i"/>
  <p:tag name="KSO_WM_UNIT_INDEX" val="1_1_2"/>
  <p:tag name="KSO_WM_UNIT_ID" val="diagram20168404_2*l_h_i*1_1_2"/>
  <p:tag name="KSO_WM_UNIT_LAYERLEVEL" val="1_1_1"/>
  <p:tag name="KSO_WM_DIAGRAM_GROUP_CODE" val="l1-1"/>
  <p:tag name="KSO_WM_UNIT_LINE_FORE_SCHEMECOLOR_INDEX" val="7"/>
  <p:tag name="KSO_WM_UNIT_LINE_FILL_TYPE" val="2"/>
  <p:tag name="KSO_WM_UNIT_TEXT_FILL_FORE_SCHEMECOLOR_INDEX" val="13"/>
  <p:tag name="KSO_WM_UNIT_TEXT_FILL_TYPE" val="1"/>
</p:tagLst>
</file>

<file path=ppt/tags/tag69.xml><?xml version="1.0" encoding="utf-8"?>
<p:tagLst xmlns:p="http://schemas.openxmlformats.org/presentationml/2006/main">
  <p:tag name="KSO_WM_TAG_VERSION" val="1.0"/>
  <p:tag name="KSO_WM_BEAUTIFY_FLAG" val="#wm#"/>
  <p:tag name="KSO_WM_TEMPLATE_CATEGORY" val="diagram"/>
  <p:tag name="KSO_WM_TEMPLATE_INDEX" val="20168404"/>
  <p:tag name="KSO_WM_UNIT_TYPE" val="l_h_f"/>
  <p:tag name="KSO_WM_UNIT_INDEX" val="1_2_1"/>
  <p:tag name="KSO_WM_UNIT_LAYERLEVEL" val="1_1_1"/>
  <p:tag name="KSO_WM_UNIT_VALUE" val="76"/>
  <p:tag name="KSO_WM_UNIT_HIGHLIGHT" val="0"/>
  <p:tag name="KSO_WM_UNIT_COMPATIBLE" val="0"/>
  <p:tag name="KSO_WM_UNIT_CLEAR" val="0"/>
  <p:tag name="KSO_WM_UNIT_PRESET_TEXT_INDEX" val="5"/>
  <p:tag name="KSO_WM_UNIT_PRESET_TEXT_LEN" val="125"/>
  <p:tag name="KSO_WM_DIAGRAM_GROUP_CODE" val="l1-1"/>
  <p:tag name="KSO_WM_UNIT_ID" val="diagram20168404_2*l_h_f*1_2_1"/>
  <p:tag name="KSO_WM_UNIT_TEXT_FILL_FORE_SCHEMECOLOR_INDEX" val="13"/>
  <p:tag name="KSO_WM_UNIT_TEXT_FILL_TYPE"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9275_2*l_h_i*1_2_1"/>
  <p:tag name="KSO_WM_TEMPLATE_CATEGORY" val="diagram"/>
  <p:tag name="KSO_WM_TEMPLATE_INDEX" val="20219275"/>
  <p:tag name="KSO_WM_UNIT_LAYERLEVEL" val="1_1_1"/>
  <p:tag name="KSO_WM_TAG_VERSION" val="1.0"/>
  <p:tag name="KSO_WM_BEAUTIFY_FLAG" val="#wm#"/>
  <p:tag name="KSO_WM_CHIP_GROUPID" val="60b9e74b65103b6cf1b28634"/>
  <p:tag name="KSO_WM_CHIP_XID" val="60b9e74b65103b6cf1b28635"/>
  <p:tag name="KSO_WM_ASSEMBLE_CHIP_INDEX" val="860103280f9e427aab30ba754becec4e"/>
  <p:tag name="KSO_WM_UNIT_VALUE" val="24"/>
  <p:tag name="KSO_WM_UNIT_FILL_FORE_SCHEMECOLOR_INDEX" val="7"/>
  <p:tag name="KSO_WM_UNIT_FILL_TYPE" val="1"/>
  <p:tag name="KSO_WM_UNIT_TEXT_FILL_FORE_SCHEMECOLOR_INDEX" val="2"/>
  <p:tag name="KSO_WM_UNIT_TEXT_FILL_TYPE" val="1"/>
</p:tagLst>
</file>

<file path=ppt/tags/tag70.xml><?xml version="1.0" encoding="utf-8"?>
<p:tagLst xmlns:p="http://schemas.openxmlformats.org/presentationml/2006/main">
  <p:tag name="KSO_WM_TAG_VERSION" val="1.0"/>
  <p:tag name="KSO_WM_BEAUTIFY_FLAG" val="#wm#"/>
  <p:tag name="KSO_WM_TEMPLATE_CATEGORY" val="diagram"/>
  <p:tag name="KSO_WM_TEMPLATE_INDEX" val="20168404"/>
  <p:tag name="KSO_WM_UNIT_TYPE" val="l_h_a"/>
  <p:tag name="KSO_WM_UNIT_INDEX" val="1_2_1"/>
  <p:tag name="KSO_WM_UNIT_LAYERLEVEL" val="1_1_1"/>
  <p:tag name="KSO_WM_UNIT_VALUE" val="18"/>
  <p:tag name="KSO_WM_UNIT_HIGHLIGHT" val="0"/>
  <p:tag name="KSO_WM_UNIT_COMPATIBLE" val="0"/>
  <p:tag name="KSO_WM_UNIT_CLEAR" val="0"/>
  <p:tag name="KSO_WM_DIAGRAM_GROUP_CODE" val="l1-1"/>
  <p:tag name="KSO_WM_UNIT_ID" val="diagram20168404_2*l_h_a*1_2_1"/>
  <p:tag name="KSO_WM_UNIT_PRESET_TEXT" val="TECHNOLOGH"/>
  <p:tag name="KSO_WM_UNIT_FILL_FORE_SCHEMECOLOR_INDEX" val="7"/>
  <p:tag name="KSO_WM_UNIT_FILL_TYPE" val="1"/>
  <p:tag name="KSO_WM_UNIT_TEXT_FILL_FORE_SCHEMECOLOR_INDEX" val="14"/>
  <p:tag name="KSO_WM_UNIT_TEXT_FILL_TYPE" val="1"/>
</p:tagLst>
</file>

<file path=ppt/tags/tag71.xml><?xml version="1.0" encoding="utf-8"?>
<p:tagLst xmlns:p="http://schemas.openxmlformats.org/presentationml/2006/main">
  <p:tag name="KSO_WM_TAG_VERSION" val="1.0"/>
  <p:tag name="KSO_WM_BEAUTIFY_FLAG" val="#wm#"/>
  <p:tag name="KSO_WM_TEMPLATE_CATEGORY" val="diagram"/>
  <p:tag name="KSO_WM_TEMPLATE_INDEX" val="20168404"/>
  <p:tag name="KSO_WM_UNIT_TYPE" val="l_h_f"/>
  <p:tag name="KSO_WM_UNIT_INDEX" val="1_1_1"/>
  <p:tag name="KSO_WM_UNIT_LAYERLEVEL" val="1_1_1"/>
  <p:tag name="KSO_WM_UNIT_VALUE" val="76"/>
  <p:tag name="KSO_WM_UNIT_HIGHLIGHT" val="0"/>
  <p:tag name="KSO_WM_UNIT_COMPATIBLE" val="0"/>
  <p:tag name="KSO_WM_UNIT_CLEAR" val="0"/>
  <p:tag name="KSO_WM_UNIT_PRESET_TEXT_INDEX" val="5"/>
  <p:tag name="KSO_WM_UNIT_PRESET_TEXT_LEN" val="125"/>
  <p:tag name="KSO_WM_DIAGRAM_GROUP_CODE" val="l1-1"/>
  <p:tag name="KSO_WM_UNIT_ID" val="diagram20168404_2*l_h_f*1_1_1"/>
  <p:tag name="KSO_WM_UNIT_TEXT_FILL_FORE_SCHEMECOLOR_INDEX" val="13"/>
  <p:tag name="KSO_WM_UNIT_TEXT_FILL_TYPE" val="1"/>
</p:tagLst>
</file>

<file path=ppt/tags/tag72.xml><?xml version="1.0" encoding="utf-8"?>
<p:tagLst xmlns:p="http://schemas.openxmlformats.org/presentationml/2006/main">
  <p:tag name="KSO_WM_TAG_VERSION" val="1.0"/>
  <p:tag name="KSO_WM_BEAUTIFY_FLAG" val="#wm#"/>
  <p:tag name="KSO_WM_TEMPLATE_CATEGORY" val="diagram"/>
  <p:tag name="KSO_WM_TEMPLATE_INDEX" val="20168404"/>
  <p:tag name="KSO_WM_UNIT_TYPE" val="l_h_a"/>
  <p:tag name="KSO_WM_UNIT_INDEX" val="1_1_1"/>
  <p:tag name="KSO_WM_UNIT_LAYERLEVEL" val="1_1_1"/>
  <p:tag name="KSO_WM_UNIT_VALUE" val="18"/>
  <p:tag name="KSO_WM_UNIT_HIGHLIGHT" val="0"/>
  <p:tag name="KSO_WM_UNIT_COMPATIBLE" val="0"/>
  <p:tag name="KSO_WM_UNIT_CLEAR" val="0"/>
  <p:tag name="KSO_WM_DIAGRAM_GROUP_CODE" val="l1-1"/>
  <p:tag name="KSO_WM_UNIT_ID" val="diagram20168404_2*l_h_a*1_1_1"/>
  <p:tag name="KSO_WM_UNIT_PRESET_TEXT" val="TECHNOLOGH"/>
  <p:tag name="KSO_WM_UNIT_FILL_FORE_SCHEMECOLOR_INDEX" val="7"/>
  <p:tag name="KSO_WM_UNIT_FILL_TYPE" val="1"/>
  <p:tag name="KSO_WM_UNIT_TEXT_FILL_FORE_SCHEMECOLOR_INDEX" val="14"/>
  <p:tag name="KSO_WM_UNIT_TEXT_FILL_TYPE"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219141_3*m_h_i*1_1_1"/>
  <p:tag name="KSO_WM_TEMPLATE_CATEGORY" val="diagram"/>
  <p:tag name="KSO_WM_TEMPLATE_INDEX" val="20219141"/>
  <p:tag name="KSO_WM_UNIT_LAYERLEVEL" val="1_1_1"/>
  <p:tag name="KSO_WM_TAG_VERSION" val="1.0"/>
  <p:tag name="KSO_WM_BEAUTIFY_FLAG" val="#wm#"/>
  <p:tag name="KSO_WM_CHIP_GROUPID" val="60b9df70d573a1aeab43bca4"/>
  <p:tag name="KSO_WM_CHIP_XID" val="60b9df70d573a1aeab43bca5"/>
  <p:tag name="KSO_WM_ASSEMBLE_CHIP_INDEX" val="9cb6268ad6ff46528e0d9f0c45341e75"/>
  <p:tag name="KSO_WM_UNIT_VALUE" val="30"/>
  <p:tag name="KSO_WM_UNIT_LINE_FORE_SCHEMECOLOR_INDEX" val="5"/>
  <p:tag name="KSO_WM_UNIT_LINE_FILL_TYPE" val="2"/>
  <p:tag name="KSO_WM_UNIT_TEXT_FILL_FORE_SCHEMECOLOR_INDEX" val="2"/>
  <p:tag name="KSO_WM_UNIT_TEXT_FILL_TYPE"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219141_3*m_h_i*1_1_3"/>
  <p:tag name="KSO_WM_TEMPLATE_CATEGORY" val="diagram"/>
  <p:tag name="KSO_WM_TEMPLATE_INDEX" val="20219141"/>
  <p:tag name="KSO_WM_UNIT_LAYERLEVEL" val="1_1_1"/>
  <p:tag name="KSO_WM_TAG_VERSION" val="1.0"/>
  <p:tag name="KSO_WM_BEAUTIFY_FLAG" val="#wm#"/>
  <p:tag name="KSO_WM_CHIP_GROUPID" val="60b9df70d573a1aeab43bca4"/>
  <p:tag name="KSO_WM_CHIP_XID" val="60b9df70d573a1aeab43bca5"/>
  <p:tag name="KSO_WM_ASSEMBLE_CHIP_INDEX" val="9cb6268ad6ff46528e0d9f0c45341e75"/>
  <p:tag name="KSO_WM_UNIT_VALUE" val="12"/>
  <p:tag name="KSO_WM_UNIT_FILL_FORE_SCHEMECOLOR_INDEX" val="5"/>
  <p:tag name="KSO_WM_UNIT_FILL_TYPE" val="1"/>
  <p:tag name="KSO_WM_UNIT_TEXT_FILL_FORE_SCHEMECOLOR_INDEX" val="2"/>
  <p:tag name="KSO_WM_UNIT_TEXT_FILL_TYPE"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1_2"/>
  <p:tag name="KSO_WM_UNIT_ID" val="diagram20219141_3*m_h_i*1_1_2"/>
  <p:tag name="KSO_WM_TEMPLATE_CATEGORY" val="diagram"/>
  <p:tag name="KSO_WM_TEMPLATE_INDEX" val="20219141"/>
  <p:tag name="KSO_WM_UNIT_LAYERLEVEL" val="1_1_1"/>
  <p:tag name="KSO_WM_TAG_VERSION" val="1.0"/>
  <p:tag name="KSO_WM_BEAUTIFY_FLAG" val="#wm#"/>
  <p:tag name="KSO_WM_CHIP_GROUPID" val="60b9df70d573a1aeab43bca4"/>
  <p:tag name="KSO_WM_CHIP_XID" val="60b9df70d573a1aeab43bca5"/>
  <p:tag name="KSO_WM_ASSEMBLE_CHIP_INDEX" val="9cb6268ad6ff46528e0d9f0c45341e75"/>
  <p:tag name="KSO_WM_UNIT_VALUE" val="1"/>
  <p:tag name="KSO_WM_UNIT_TEXT_FILL_FORE_SCHEMECOLOR_INDEX" val="14"/>
  <p:tag name="KSO_WM_UNIT_TEXT_FILL_TYPE" val="1"/>
</p:tagLst>
</file>

<file path=ppt/tags/tag7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1_1"/>
  <p:tag name="KSO_WM_UNIT_ID" val="diagram20219141_3*m_h_f*1_1_1"/>
  <p:tag name="KSO_WM_TEMPLATE_CATEGORY" val="diagram"/>
  <p:tag name="KSO_WM_TEMPLATE_INDEX" val="20219141"/>
  <p:tag name="KSO_WM_UNIT_LAYERLEVEL" val="1_1_1"/>
  <p:tag name="KSO_WM_TAG_VERSION" val="1.0"/>
  <p:tag name="KSO_WM_BEAUTIFY_FLAG" val="#wm#"/>
  <p:tag name="KSO_WM_UNIT_PRESET_TEXT" val="单击此处输入你的正文，文字是您思想的提炼"/>
  <p:tag name="KSO_WM_CHIP_GROUPID" val="60b9df70d573a1aeab43bca4"/>
  <p:tag name="KSO_WM_CHIP_XID" val="60b9df70d573a1aeab43bca5"/>
  <p:tag name="KSO_WM_ASSEMBLE_CHIP_INDEX" val="9cb6268ad6ff46528e0d9f0c45341e75"/>
  <p:tag name="KSO_WM_UNIT_VALUE" val="27"/>
  <p:tag name="KSO_WM_UNIT_TEXT_FILL_FORE_SCHEMECOLOR_INDEX" val="13"/>
  <p:tag name="KSO_WM_UNIT_TEXT_FILL_TYPE" val="1"/>
</p:tagLst>
</file>

<file path=ppt/tags/tag7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219141_3*m_h_a*1_1_1"/>
  <p:tag name="KSO_WM_TEMPLATE_CATEGORY" val="diagram"/>
  <p:tag name="KSO_WM_TEMPLATE_INDEX" val="20219141"/>
  <p:tag name="KSO_WM_UNIT_LAYERLEVEL" val="1_1_1"/>
  <p:tag name="KSO_WM_TAG_VERSION" val="1.0"/>
  <p:tag name="KSO_WM_BEAUTIFY_FLAG" val="#wm#"/>
  <p:tag name="KSO_WM_UNIT_PRESET_TEXT" val="添加标题"/>
  <p:tag name="KSO_WM_CHIP_GROUPID" val="60b9df70d573a1aeab43bca4"/>
  <p:tag name="KSO_WM_CHIP_XID" val="60b9df70d573a1aeab43bca5"/>
  <p:tag name="KSO_WM_ASSEMBLE_CHIP_INDEX" val="9cb6268ad6ff46528e0d9f0c45341e75"/>
  <p:tag name="KSO_WM_UNIT_VALUE" val="6"/>
  <p:tag name="KSO_WM_UNIT_TEXT_FILL_FORE_SCHEMECOLOR_INDEX" val="5"/>
  <p:tag name="KSO_WM_UNIT_TEXT_FILL_TYPE"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19141_3*m_h_i*1_2_1"/>
  <p:tag name="KSO_WM_TEMPLATE_CATEGORY" val="diagram"/>
  <p:tag name="KSO_WM_TEMPLATE_INDEX" val="20219141"/>
  <p:tag name="KSO_WM_UNIT_LAYERLEVEL" val="1_1_1"/>
  <p:tag name="KSO_WM_TAG_VERSION" val="1.0"/>
  <p:tag name="KSO_WM_BEAUTIFY_FLAG" val="#wm#"/>
  <p:tag name="KSO_WM_CHIP_GROUPID" val="60b9df70d573a1aeab43bca4"/>
  <p:tag name="KSO_WM_CHIP_XID" val="60b9df70d573a1aeab43bca5"/>
  <p:tag name="KSO_WM_ASSEMBLE_CHIP_INDEX" val="9cb6268ad6ff46528e0d9f0c45341e75"/>
  <p:tag name="KSO_WM_UNIT_VALUE" val="30"/>
  <p:tag name="KSO_WM_UNIT_LINE_FORE_SCHEMECOLOR_INDEX" val="6"/>
  <p:tag name="KSO_WM_UNIT_LINE_FILL_TYPE" val="2"/>
  <p:tag name="KSO_WM_UNIT_TEXT_FILL_FORE_SCHEMECOLOR_INDEX" val="2"/>
  <p:tag name="KSO_WM_UNIT_TEXT_FILL_TYPE"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219141_3*m_h_i*1_2_3"/>
  <p:tag name="KSO_WM_TEMPLATE_CATEGORY" val="diagram"/>
  <p:tag name="KSO_WM_TEMPLATE_INDEX" val="20219141"/>
  <p:tag name="KSO_WM_UNIT_LAYERLEVEL" val="1_1_1"/>
  <p:tag name="KSO_WM_TAG_VERSION" val="1.0"/>
  <p:tag name="KSO_WM_BEAUTIFY_FLAG" val="#wm#"/>
  <p:tag name="KSO_WM_CHIP_GROUPID" val="60b9df70d573a1aeab43bca4"/>
  <p:tag name="KSO_WM_CHIP_XID" val="60b9df70d573a1aeab43bca5"/>
  <p:tag name="KSO_WM_ASSEMBLE_CHIP_INDEX" val="9cb6268ad6ff46528e0d9f0c45341e75"/>
  <p:tag name="KSO_WM_UNIT_VALUE" val="12"/>
  <p:tag name="KSO_WM_UNIT_FILL_FORE_SCHEMECOLOR_INDEX" val="6"/>
  <p:tag name="KSO_WM_UNIT_FILL_TYPE" val="1"/>
  <p:tag name="KSO_WM_UNIT_TEXT_FILL_FORE_SCHEMECOLOR_INDEX" val="2"/>
  <p:tag name="KSO_WM_UNIT_TEXT_FILL_TYPE"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19275_2*l_h_i*1_2_3"/>
  <p:tag name="KSO_WM_TEMPLATE_CATEGORY" val="diagram"/>
  <p:tag name="KSO_WM_TEMPLATE_INDEX" val="20219275"/>
  <p:tag name="KSO_WM_UNIT_LAYERLEVEL" val="1_1_1"/>
  <p:tag name="KSO_WM_TAG_VERSION" val="1.0"/>
  <p:tag name="KSO_WM_BEAUTIFY_FLAG" val="#wm#"/>
  <p:tag name="KSO_WM_CHIP_GROUPID" val="60b9e74b65103b6cf1b28634"/>
  <p:tag name="KSO_WM_CHIP_XID" val="60b9e74b65103b6cf1b28635"/>
  <p:tag name="KSO_WM_ASSEMBLE_CHIP_INDEX" val="860103280f9e427aab30ba754becec4e"/>
  <p:tag name="KSO_WM_UNIT_VALUE" val="4"/>
  <p:tag name="KSO_WM_UNIT_FILL_FORE_SCHEMECOLOR_INDEX" val="7"/>
  <p:tag name="KSO_WM_UNIT_FILL_TYPE" val="1"/>
  <p:tag name="KSO_WM_UNIT_TEXT_FILL_FORE_SCHEMECOLOR_INDEX" val="2"/>
  <p:tag name="KSO_WM_UNIT_TEXT_FILL_TYPE"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2_2"/>
  <p:tag name="KSO_WM_UNIT_ID" val="diagram20219141_3*m_h_i*1_2_2"/>
  <p:tag name="KSO_WM_TEMPLATE_CATEGORY" val="diagram"/>
  <p:tag name="KSO_WM_TEMPLATE_INDEX" val="20219141"/>
  <p:tag name="KSO_WM_UNIT_LAYERLEVEL" val="1_1_1"/>
  <p:tag name="KSO_WM_TAG_VERSION" val="1.0"/>
  <p:tag name="KSO_WM_BEAUTIFY_FLAG" val="#wm#"/>
  <p:tag name="KSO_WM_CHIP_GROUPID" val="60b9df70d573a1aeab43bca4"/>
  <p:tag name="KSO_WM_CHIP_XID" val="60b9df70d573a1aeab43bca5"/>
  <p:tag name="KSO_WM_ASSEMBLE_CHIP_INDEX" val="9cb6268ad6ff46528e0d9f0c45341e75"/>
  <p:tag name="KSO_WM_UNIT_VALUE" val="1"/>
  <p:tag name="KSO_WM_UNIT_TEXT_FILL_FORE_SCHEMECOLOR_INDEX" val="14"/>
  <p:tag name="KSO_WM_UNIT_TEXT_FILL_TYPE" val="1"/>
</p:tagLst>
</file>

<file path=ppt/tags/tag8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2_1"/>
  <p:tag name="KSO_WM_UNIT_ID" val="diagram20219141_3*m_h_f*1_2_1"/>
  <p:tag name="KSO_WM_TEMPLATE_CATEGORY" val="diagram"/>
  <p:tag name="KSO_WM_TEMPLATE_INDEX" val="20219141"/>
  <p:tag name="KSO_WM_UNIT_LAYERLEVEL" val="1_1_1"/>
  <p:tag name="KSO_WM_TAG_VERSION" val="1.0"/>
  <p:tag name="KSO_WM_BEAUTIFY_FLAG" val="#wm#"/>
  <p:tag name="KSO_WM_UNIT_PRESET_TEXT" val="单击此处输入你的正文，文字是您思想的提炼"/>
  <p:tag name="KSO_WM_CHIP_GROUPID" val="60b9df70d573a1aeab43bca4"/>
  <p:tag name="KSO_WM_CHIP_XID" val="60b9df70d573a1aeab43bca5"/>
  <p:tag name="KSO_WM_ASSEMBLE_CHIP_INDEX" val="9cb6268ad6ff46528e0d9f0c45341e75"/>
  <p:tag name="KSO_WM_UNIT_VALUE" val="27"/>
  <p:tag name="KSO_WM_UNIT_TEXT_FILL_FORE_SCHEMECOLOR_INDEX" val="13"/>
  <p:tag name="KSO_WM_UNIT_TEXT_FILL_TYPE" val="1"/>
</p:tagLst>
</file>

<file path=ppt/tags/tag8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219141_3*m_h_a*1_2_1"/>
  <p:tag name="KSO_WM_TEMPLATE_CATEGORY" val="diagram"/>
  <p:tag name="KSO_WM_TEMPLATE_INDEX" val="20219141"/>
  <p:tag name="KSO_WM_UNIT_LAYERLEVEL" val="1_1_1"/>
  <p:tag name="KSO_WM_TAG_VERSION" val="1.0"/>
  <p:tag name="KSO_WM_BEAUTIFY_FLAG" val="#wm#"/>
  <p:tag name="KSO_WM_UNIT_PRESET_TEXT" val="添加标题"/>
  <p:tag name="KSO_WM_CHIP_GROUPID" val="60b9df70d573a1aeab43bca4"/>
  <p:tag name="KSO_WM_CHIP_XID" val="60b9df70d573a1aeab43bca5"/>
  <p:tag name="KSO_WM_ASSEMBLE_CHIP_INDEX" val="9cb6268ad6ff46528e0d9f0c45341e75"/>
  <p:tag name="KSO_WM_UNIT_VALUE" val="6"/>
  <p:tag name="KSO_WM_UNIT_TEXT_FILL_FORE_SCHEMECOLOR_INDEX" val="6"/>
  <p:tag name="KSO_WM_UNIT_TEXT_FILL_TYPE" val="1"/>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219141_3*m_h_i*1_3_1"/>
  <p:tag name="KSO_WM_TEMPLATE_CATEGORY" val="diagram"/>
  <p:tag name="KSO_WM_TEMPLATE_INDEX" val="20219141"/>
  <p:tag name="KSO_WM_UNIT_LAYERLEVEL" val="1_1_1"/>
  <p:tag name="KSO_WM_TAG_VERSION" val="1.0"/>
  <p:tag name="KSO_WM_BEAUTIFY_FLAG" val="#wm#"/>
  <p:tag name="KSO_WM_CHIP_GROUPID" val="60b9df70d573a1aeab43bca4"/>
  <p:tag name="KSO_WM_CHIP_XID" val="60b9df70d573a1aeab43bca5"/>
  <p:tag name="KSO_WM_ASSEMBLE_CHIP_INDEX" val="9cb6268ad6ff46528e0d9f0c45341e75"/>
  <p:tag name="KSO_WM_UNIT_VALUE" val="30"/>
  <p:tag name="KSO_WM_UNIT_LINE_FORE_SCHEMECOLOR_INDEX" val="7"/>
  <p:tag name="KSO_WM_UNIT_LINE_FILL_TYPE" val="2"/>
  <p:tag name="KSO_WM_UNIT_TEXT_FILL_FORE_SCHEMECOLOR_INDEX" val="2"/>
  <p:tag name="KSO_WM_UNIT_TEXT_FILL_TYPE" val="1"/>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219141_3*m_h_i*1_3_3"/>
  <p:tag name="KSO_WM_TEMPLATE_CATEGORY" val="diagram"/>
  <p:tag name="KSO_WM_TEMPLATE_INDEX" val="20219141"/>
  <p:tag name="KSO_WM_UNIT_LAYERLEVEL" val="1_1_1"/>
  <p:tag name="KSO_WM_TAG_VERSION" val="1.0"/>
  <p:tag name="KSO_WM_BEAUTIFY_FLAG" val="#wm#"/>
  <p:tag name="KSO_WM_CHIP_GROUPID" val="60b9df70d573a1aeab43bca4"/>
  <p:tag name="KSO_WM_CHIP_XID" val="60b9df70d573a1aeab43bca5"/>
  <p:tag name="KSO_WM_ASSEMBLE_CHIP_INDEX" val="9cb6268ad6ff46528e0d9f0c45341e75"/>
  <p:tag name="KSO_WM_UNIT_VALUE" val="12"/>
  <p:tag name="KSO_WM_UNIT_FILL_FORE_SCHEMECOLOR_INDEX" val="7"/>
  <p:tag name="KSO_WM_UNIT_FILL_TYPE" val="1"/>
  <p:tag name="KSO_WM_UNIT_TEXT_FILL_FORE_SCHEMECOLOR_INDEX" val="2"/>
  <p:tag name="KSO_WM_UNIT_TEXT_FILL_TYPE" val="1"/>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3_2"/>
  <p:tag name="KSO_WM_UNIT_ID" val="diagram20219141_3*m_h_i*1_3_2"/>
  <p:tag name="KSO_WM_TEMPLATE_CATEGORY" val="diagram"/>
  <p:tag name="KSO_WM_TEMPLATE_INDEX" val="20219141"/>
  <p:tag name="KSO_WM_UNIT_LAYERLEVEL" val="1_1_1"/>
  <p:tag name="KSO_WM_TAG_VERSION" val="1.0"/>
  <p:tag name="KSO_WM_BEAUTIFY_FLAG" val="#wm#"/>
  <p:tag name="KSO_WM_CHIP_GROUPID" val="60b9df70d573a1aeab43bca4"/>
  <p:tag name="KSO_WM_CHIP_XID" val="60b9df70d573a1aeab43bca5"/>
  <p:tag name="KSO_WM_ASSEMBLE_CHIP_INDEX" val="9cb6268ad6ff46528e0d9f0c45341e75"/>
  <p:tag name="KSO_WM_UNIT_VALUE" val="1"/>
  <p:tag name="KSO_WM_UNIT_TEXT_FILL_FORE_SCHEMECOLOR_INDEX" val="14"/>
  <p:tag name="KSO_WM_UNIT_TEXT_FILL_TYPE" val="1"/>
</p:tagLst>
</file>

<file path=ppt/tags/tag8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3_1"/>
  <p:tag name="KSO_WM_UNIT_ID" val="diagram20219141_3*m_h_f*1_3_1"/>
  <p:tag name="KSO_WM_TEMPLATE_CATEGORY" val="diagram"/>
  <p:tag name="KSO_WM_TEMPLATE_INDEX" val="20219141"/>
  <p:tag name="KSO_WM_UNIT_LAYERLEVEL" val="1_1_1"/>
  <p:tag name="KSO_WM_TAG_VERSION" val="1.0"/>
  <p:tag name="KSO_WM_BEAUTIFY_FLAG" val="#wm#"/>
  <p:tag name="KSO_WM_UNIT_PRESET_TEXT" val="单击此处输入你的正文，文字是您思想的提炼"/>
  <p:tag name="KSO_WM_CHIP_GROUPID" val="60b9df70d573a1aeab43bca4"/>
  <p:tag name="KSO_WM_CHIP_XID" val="60b9df70d573a1aeab43bca5"/>
  <p:tag name="KSO_WM_ASSEMBLE_CHIP_INDEX" val="9cb6268ad6ff46528e0d9f0c45341e75"/>
  <p:tag name="KSO_WM_UNIT_VALUE" val="27"/>
  <p:tag name="KSO_WM_UNIT_TEXT_FILL_FORE_SCHEMECOLOR_INDEX" val="13"/>
  <p:tag name="KSO_WM_UNIT_TEXT_FILL_TYPE" val="1"/>
</p:tagLst>
</file>

<file path=ppt/tags/tag8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219141_3*m_h_a*1_3_1"/>
  <p:tag name="KSO_WM_TEMPLATE_CATEGORY" val="diagram"/>
  <p:tag name="KSO_WM_TEMPLATE_INDEX" val="20219141"/>
  <p:tag name="KSO_WM_UNIT_LAYERLEVEL" val="1_1_1"/>
  <p:tag name="KSO_WM_TAG_VERSION" val="1.0"/>
  <p:tag name="KSO_WM_BEAUTIFY_FLAG" val="#wm#"/>
  <p:tag name="KSO_WM_UNIT_PRESET_TEXT" val="添加标题"/>
  <p:tag name="KSO_WM_CHIP_GROUPID" val="60b9df70d573a1aeab43bca4"/>
  <p:tag name="KSO_WM_CHIP_XID" val="60b9df70d573a1aeab43bca5"/>
  <p:tag name="KSO_WM_ASSEMBLE_CHIP_INDEX" val="9cb6268ad6ff46528e0d9f0c45341e75"/>
  <p:tag name="KSO_WM_UNIT_VALUE" val="6"/>
  <p:tag name="KSO_WM_UNIT_TEXT_FILL_FORE_SCHEMECOLOR_INDEX" val="7"/>
  <p:tag name="KSO_WM_UNIT_TEXT_FILL_TYPE"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219141_3*m_h_i*1_4_1"/>
  <p:tag name="KSO_WM_TEMPLATE_CATEGORY" val="diagram"/>
  <p:tag name="KSO_WM_TEMPLATE_INDEX" val="20219141"/>
  <p:tag name="KSO_WM_UNIT_LAYERLEVEL" val="1_1_1"/>
  <p:tag name="KSO_WM_TAG_VERSION" val="1.0"/>
  <p:tag name="KSO_WM_BEAUTIFY_FLAG" val="#wm#"/>
  <p:tag name="KSO_WM_CHIP_GROUPID" val="60b9df70d573a1aeab43bca4"/>
  <p:tag name="KSO_WM_CHIP_XID" val="60b9df70d573a1aeab43bca5"/>
  <p:tag name="KSO_WM_ASSEMBLE_CHIP_INDEX" val="9cb6268ad6ff46528e0d9f0c45341e75"/>
  <p:tag name="KSO_WM_UNIT_VALUE" val="30"/>
  <p:tag name="KSO_WM_UNIT_LINE_FORE_SCHEMECOLOR_INDEX" val="8"/>
  <p:tag name="KSO_WM_UNIT_LINE_FILL_TYPE" val="2"/>
  <p:tag name="KSO_WM_UNIT_TEXT_FILL_FORE_SCHEMECOLOR_INDEX" val="2"/>
  <p:tag name="KSO_WM_UNIT_TEXT_FILL_TYPE" val="1"/>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20219141_3*m_h_i*1_4_3"/>
  <p:tag name="KSO_WM_TEMPLATE_CATEGORY" val="diagram"/>
  <p:tag name="KSO_WM_TEMPLATE_INDEX" val="20219141"/>
  <p:tag name="KSO_WM_UNIT_LAYERLEVEL" val="1_1_1"/>
  <p:tag name="KSO_WM_TAG_VERSION" val="1.0"/>
  <p:tag name="KSO_WM_BEAUTIFY_FLAG" val="#wm#"/>
  <p:tag name="KSO_WM_CHIP_GROUPID" val="60b9df70d573a1aeab43bca4"/>
  <p:tag name="KSO_WM_CHIP_XID" val="60b9df70d573a1aeab43bca5"/>
  <p:tag name="KSO_WM_ASSEMBLE_CHIP_INDEX" val="9cb6268ad6ff46528e0d9f0c45341e75"/>
  <p:tag name="KSO_WM_UNIT_VALUE" val="12"/>
  <p:tag name="KSO_WM_UNIT_FILL_FORE_SCHEMECOLOR_INDEX" val="8"/>
  <p:tag name="KSO_WM_UNIT_FILL_TYPE" val="1"/>
  <p:tag name="KSO_WM_UNIT_TEXT_FILL_FORE_SCHEMECOLOR_INDEX" val="2"/>
  <p:tag name="KSO_WM_UNIT_TEXT_FILL_TYPE"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19275_2*l_h_i*1_2_4"/>
  <p:tag name="KSO_WM_TEMPLATE_CATEGORY" val="diagram"/>
  <p:tag name="KSO_WM_TEMPLATE_INDEX" val="20219275"/>
  <p:tag name="KSO_WM_UNIT_LAYERLEVEL" val="1_1_1"/>
  <p:tag name="KSO_WM_TAG_VERSION" val="1.0"/>
  <p:tag name="KSO_WM_BEAUTIFY_FLAG" val="#wm#"/>
  <p:tag name="KSO_WM_CHIP_GROUPID" val="60b9e74b65103b6cf1b28634"/>
  <p:tag name="KSO_WM_CHIP_XID" val="60b9e74b65103b6cf1b28635"/>
  <p:tag name="KSO_WM_ASSEMBLE_CHIP_INDEX" val="860103280f9e427aab30ba754becec4e"/>
  <p:tag name="KSO_WM_UNIT_VALUE" val="4"/>
  <p:tag name="KSO_WM_UNIT_FILL_FORE_SCHEMECOLOR_INDEX" val="13"/>
  <p:tag name="KSO_WM_UNIT_FILL_TYPE" val="1"/>
  <p:tag name="KSO_WM_UNIT_TEXT_FILL_FORE_SCHEMECOLOR_INDEX" val="2"/>
  <p:tag name="KSO_WM_UNIT_TEXT_FILL_TYPE"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m1-1"/>
  <p:tag name="KSO_WM_UNIT_SUBTYPE" val="d"/>
  <p:tag name="KSO_WM_UNIT_TYPE" val="m_h_i"/>
  <p:tag name="KSO_WM_UNIT_INDEX" val="1_4_2"/>
  <p:tag name="KSO_WM_UNIT_ID" val="diagram20219141_3*m_h_i*1_4_2"/>
  <p:tag name="KSO_WM_TEMPLATE_CATEGORY" val="diagram"/>
  <p:tag name="KSO_WM_TEMPLATE_INDEX" val="20219141"/>
  <p:tag name="KSO_WM_UNIT_LAYERLEVEL" val="1_1_1"/>
  <p:tag name="KSO_WM_TAG_VERSION" val="1.0"/>
  <p:tag name="KSO_WM_BEAUTIFY_FLAG" val="#wm#"/>
  <p:tag name="KSO_WM_CHIP_GROUPID" val="60b9df70d573a1aeab43bca4"/>
  <p:tag name="KSO_WM_CHIP_XID" val="60b9df70d573a1aeab43bca5"/>
  <p:tag name="KSO_WM_ASSEMBLE_CHIP_INDEX" val="9cb6268ad6ff46528e0d9f0c45341e75"/>
  <p:tag name="KSO_WM_UNIT_VALUE" val="1"/>
  <p:tag name="KSO_WM_UNIT_TEXT_FILL_FORE_SCHEMECOLOR_INDEX" val="14"/>
  <p:tag name="KSO_WM_UNIT_TEXT_FILL_TYPE" val="1"/>
</p:tagLst>
</file>

<file path=ppt/tags/tag9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m1-1"/>
  <p:tag name="KSO_WM_UNIT_TYPE" val="m_h_f"/>
  <p:tag name="KSO_WM_UNIT_INDEX" val="1_4_1"/>
  <p:tag name="KSO_WM_UNIT_ID" val="diagram20219141_3*m_h_f*1_4_1"/>
  <p:tag name="KSO_WM_TEMPLATE_CATEGORY" val="diagram"/>
  <p:tag name="KSO_WM_TEMPLATE_INDEX" val="20219141"/>
  <p:tag name="KSO_WM_UNIT_LAYERLEVEL" val="1_1_1"/>
  <p:tag name="KSO_WM_TAG_VERSION" val="1.0"/>
  <p:tag name="KSO_WM_BEAUTIFY_FLAG" val="#wm#"/>
  <p:tag name="KSO_WM_UNIT_PRESET_TEXT" val="单击此处输入你的正文，文字是您思想的提炼"/>
  <p:tag name="KSO_WM_CHIP_GROUPID" val="60b9df70d573a1aeab43bca4"/>
  <p:tag name="KSO_WM_CHIP_XID" val="60b9df70d573a1aeab43bca5"/>
  <p:tag name="KSO_WM_ASSEMBLE_CHIP_INDEX" val="9cb6268ad6ff46528e0d9f0c45341e75"/>
  <p:tag name="KSO_WM_UNIT_VALUE" val="27"/>
  <p:tag name="KSO_WM_UNIT_TEXT_FILL_FORE_SCHEMECOLOR_INDEX" val="13"/>
  <p:tag name="KSO_WM_UNIT_TEXT_FILL_TYPE" val="1"/>
</p:tagLst>
</file>

<file path=ppt/tags/tag9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219141_3*m_h_a*1_4_1"/>
  <p:tag name="KSO_WM_TEMPLATE_CATEGORY" val="diagram"/>
  <p:tag name="KSO_WM_TEMPLATE_INDEX" val="20219141"/>
  <p:tag name="KSO_WM_UNIT_LAYERLEVEL" val="1_1_1"/>
  <p:tag name="KSO_WM_TAG_VERSION" val="1.0"/>
  <p:tag name="KSO_WM_BEAUTIFY_FLAG" val="#wm#"/>
  <p:tag name="KSO_WM_UNIT_PRESET_TEXT" val="添加标题"/>
  <p:tag name="KSO_WM_CHIP_GROUPID" val="60b9df70d573a1aeab43bca4"/>
  <p:tag name="KSO_WM_CHIP_XID" val="60b9df70d573a1aeab43bca5"/>
  <p:tag name="KSO_WM_ASSEMBLE_CHIP_INDEX" val="9cb6268ad6ff46528e0d9f0c45341e75"/>
  <p:tag name="KSO_WM_UNIT_VALUE" val="6"/>
  <p:tag name="KSO_WM_UNIT_TEXT_FILL_FORE_SCHEMECOLOR_INDEX" val="8"/>
  <p:tag name="KSO_WM_UNIT_TEXT_FILL_TYPE" val="1"/>
</p:tagLst>
</file>

<file path=ppt/tags/tag9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13_3*l_h_i*1_1_2"/>
  <p:tag name="KSO_WM_TEMPLATE_CATEGORY" val="diagram"/>
  <p:tag name="KSO_WM_TEMPLATE_INDEX" val="213"/>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94.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13_3*l_h_i*1_1_3"/>
  <p:tag name="KSO_WM_TEMPLATE_CATEGORY" val="diagram"/>
  <p:tag name="KSO_WM_TEMPLATE_INDEX" val="213"/>
  <p:tag name="KSO_WM_UNIT_LAYERLEVEL" val="1_1_1"/>
  <p:tag name="KSO_WM_TAG_VERSION" val="1.0"/>
  <p:tag name="KSO_WM_BEAUTIFY_FLAG" val="#wm#"/>
  <p:tag name="KSO_WM_UNIT_FILL_FORE_SCHEMECOLOR_INDEX" val="14"/>
  <p:tag name="KSO_WM_UNIT_FILL_TYPE" val="1"/>
  <p:tag name="KSO_WM_UNIT_TEXT_FILL_FORE_SCHEMECOLOR_INDEX" val="5"/>
  <p:tag name="KSO_WM_UNIT_TEXT_FILL_TYPE" val="1"/>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13_3*l_h_i*1_1_1"/>
  <p:tag name="KSO_WM_TEMPLATE_CATEGORY" val="diagram"/>
  <p:tag name="KSO_WM_TEMPLATE_INDEX" val="213"/>
  <p:tag name="KSO_WM_UNIT_LAYERLEVEL" val="1_1_1"/>
  <p:tag name="KSO_WM_TAG_VERSION" val="1.0"/>
  <p:tag name="KSO_WM_BEAUTIFY_FLAG" val="#wm#"/>
</p:tagLst>
</file>

<file path=ppt/tags/tag9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13_3*l_h_i*1_2_2"/>
  <p:tag name="KSO_WM_TEMPLATE_CATEGORY" val="diagram"/>
  <p:tag name="KSO_WM_TEMPLATE_INDEX" val="213"/>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97.xml><?xml version="1.0" encoding="utf-8"?>
<p:tagLst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13_3*l_h_i*1_2_3"/>
  <p:tag name="KSO_WM_TEMPLATE_CATEGORY" val="diagram"/>
  <p:tag name="KSO_WM_TEMPLATE_INDEX" val="213"/>
  <p:tag name="KSO_WM_UNIT_LAYERLEVEL" val="1_1_1"/>
  <p:tag name="KSO_WM_TAG_VERSION" val="1.0"/>
  <p:tag name="KSO_WM_BEAUTIFY_FLAG" val="#wm#"/>
  <p:tag name="KSO_WM_UNIT_FILL_FORE_SCHEMECOLOR_INDEX" val="14"/>
  <p:tag name="KSO_WM_UNIT_FILL_TYPE" val="1"/>
  <p:tag name="KSO_WM_UNIT_TEXT_FILL_FORE_SCHEMECOLOR_INDEX" val="6"/>
  <p:tag name="KSO_WM_UNIT_TEXT_FILL_TYPE" val="1"/>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13_3*l_h_i*1_2_1"/>
  <p:tag name="KSO_WM_TEMPLATE_CATEGORY" val="diagram"/>
  <p:tag name="KSO_WM_TEMPLATE_INDEX" val="213"/>
  <p:tag name="KSO_WM_UNIT_LAYERLEVEL" val="1_1_1"/>
  <p:tag name="KSO_WM_TAG_VERSION" val="1.0"/>
  <p:tag name="KSO_WM_BEAUTIFY_FLAG" val="#wm#"/>
</p:tagLst>
</file>

<file path=ppt/tags/tag99.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13_3*l_h_i*1_3_2"/>
  <p:tag name="KSO_WM_TEMPLATE_CATEGORY" val="diagram"/>
  <p:tag name="KSO_WM_TEMPLATE_INDEX" val="213"/>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5486</Words>
  <Application>WPS 演示</Application>
  <PresentationFormat>自定义</PresentationFormat>
  <Paragraphs>430</Paragraphs>
  <Slides>32</Slides>
  <Notes>8</Notes>
  <HiddenSlides>0</HiddenSlides>
  <MMClips>0</MMClips>
  <ScaleCrop>false</ScaleCrop>
  <HeadingPairs>
    <vt:vector size="6" baseType="variant">
      <vt:variant>
        <vt:lpstr>已用的字体</vt:lpstr>
      </vt:variant>
      <vt:variant>
        <vt:i4>28</vt:i4>
      </vt:variant>
      <vt:variant>
        <vt:lpstr>主题</vt:lpstr>
      </vt:variant>
      <vt:variant>
        <vt:i4>1</vt:i4>
      </vt:variant>
      <vt:variant>
        <vt:lpstr>幻灯片标题</vt:lpstr>
      </vt:variant>
      <vt:variant>
        <vt:i4>32</vt:i4>
      </vt:variant>
    </vt:vector>
  </HeadingPairs>
  <TitlesOfParts>
    <vt:vector size="61" baseType="lpstr">
      <vt:lpstr>Arial</vt:lpstr>
      <vt:lpstr>宋体</vt:lpstr>
      <vt:lpstr>Wingdings</vt:lpstr>
      <vt:lpstr>微软雅黑</vt:lpstr>
      <vt:lpstr>Impact</vt:lpstr>
      <vt:lpstr>Arial Unicode MS</vt:lpstr>
      <vt:lpstr>方正兰亭中黑_GBK</vt:lpstr>
      <vt:lpstr>方正细圆简体</vt:lpstr>
      <vt:lpstr>Wingdings</vt:lpstr>
      <vt:lpstr>Calibri Light</vt:lpstr>
      <vt:lpstr>黑体</vt:lpstr>
      <vt:lpstr>Calibri</vt:lpstr>
      <vt:lpstr>Helvetica Light</vt:lpstr>
      <vt:lpstr>Broadway</vt:lpstr>
      <vt:lpstr>Montserrat Black</vt:lpstr>
      <vt:lpstr>田氏方筆刷体繁</vt:lpstr>
      <vt:lpstr>华文细黑</vt:lpstr>
      <vt:lpstr>方正中雅宋简</vt:lpstr>
      <vt:lpstr>楷体</vt:lpstr>
      <vt:lpstr>Gulim</vt:lpstr>
      <vt:lpstr>Malgun Gothic</vt:lpstr>
      <vt:lpstr>굴림</vt:lpstr>
      <vt:lpstr>Yu Gothic UI Light</vt:lpstr>
      <vt:lpstr>680-CAI978</vt:lpstr>
      <vt:lpstr>Arial Black</vt:lpstr>
      <vt:lpstr>Bookman Old Style</vt:lpstr>
      <vt:lpstr>Bookshelf Symbol 7</vt:lpstr>
      <vt:lpstr>Tempus Sans ITC</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小精泠</cp:lastModifiedBy>
  <cp:revision>1784</cp:revision>
  <dcterms:created xsi:type="dcterms:W3CDTF">2022-05-30T02:57:00Z</dcterms:created>
  <dcterms:modified xsi:type="dcterms:W3CDTF">2022-06-04T13:20:54Z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0CF806E8DAC3464D9AA5523BC9659DAC</vt:lpwstr>
  </property>
  <property fmtid="{D5CDD505-2E9C-101B-9397-08002B2CF9AE}" pid="3" name="KSOProductBuildVer">
    <vt:lpwstr>2052-11.1.0.11744</vt:lpwstr>
  </property>
</Properties>
</file>